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
  </p:notesMasterIdLst>
  <p:sldIdLst>
    <p:sldId id="256" r:id="rId2"/>
  </p:sldIdLst>
  <p:sldSz cx="30275213" cy="42803763"/>
  <p:notesSz cx="6797675" cy="9926638"/>
  <p:defaultTextStyle>
    <a:defPPr>
      <a:defRPr lang="de-DE"/>
    </a:defPPr>
    <a:lvl1pPr marL="0" algn="l" defTabSz="3506581" rtl="0" eaLnBrk="1" latinLnBrk="0" hangingPunct="1">
      <a:defRPr sz="6900" kern="1200">
        <a:solidFill>
          <a:schemeClr val="tx1"/>
        </a:solidFill>
        <a:latin typeface="+mn-lt"/>
        <a:ea typeface="+mn-ea"/>
        <a:cs typeface="+mn-cs"/>
      </a:defRPr>
    </a:lvl1pPr>
    <a:lvl2pPr marL="1753290" algn="l" defTabSz="3506581" rtl="0" eaLnBrk="1" latinLnBrk="0" hangingPunct="1">
      <a:defRPr sz="6900" kern="1200">
        <a:solidFill>
          <a:schemeClr val="tx1"/>
        </a:solidFill>
        <a:latin typeface="+mn-lt"/>
        <a:ea typeface="+mn-ea"/>
        <a:cs typeface="+mn-cs"/>
      </a:defRPr>
    </a:lvl2pPr>
    <a:lvl3pPr marL="3506581" algn="l" defTabSz="3506581" rtl="0" eaLnBrk="1" latinLnBrk="0" hangingPunct="1">
      <a:defRPr sz="6900" kern="1200">
        <a:solidFill>
          <a:schemeClr val="tx1"/>
        </a:solidFill>
        <a:latin typeface="+mn-lt"/>
        <a:ea typeface="+mn-ea"/>
        <a:cs typeface="+mn-cs"/>
      </a:defRPr>
    </a:lvl3pPr>
    <a:lvl4pPr marL="5259871" algn="l" defTabSz="3506581" rtl="0" eaLnBrk="1" latinLnBrk="0" hangingPunct="1">
      <a:defRPr sz="6900" kern="1200">
        <a:solidFill>
          <a:schemeClr val="tx1"/>
        </a:solidFill>
        <a:latin typeface="+mn-lt"/>
        <a:ea typeface="+mn-ea"/>
        <a:cs typeface="+mn-cs"/>
      </a:defRPr>
    </a:lvl4pPr>
    <a:lvl5pPr marL="7013162" algn="l" defTabSz="3506581" rtl="0" eaLnBrk="1" latinLnBrk="0" hangingPunct="1">
      <a:defRPr sz="6900" kern="1200">
        <a:solidFill>
          <a:schemeClr val="tx1"/>
        </a:solidFill>
        <a:latin typeface="+mn-lt"/>
        <a:ea typeface="+mn-ea"/>
        <a:cs typeface="+mn-cs"/>
      </a:defRPr>
    </a:lvl5pPr>
    <a:lvl6pPr marL="8766452" algn="l" defTabSz="3506581" rtl="0" eaLnBrk="1" latinLnBrk="0" hangingPunct="1">
      <a:defRPr sz="6900" kern="1200">
        <a:solidFill>
          <a:schemeClr val="tx1"/>
        </a:solidFill>
        <a:latin typeface="+mn-lt"/>
        <a:ea typeface="+mn-ea"/>
        <a:cs typeface="+mn-cs"/>
      </a:defRPr>
    </a:lvl6pPr>
    <a:lvl7pPr marL="10519743" algn="l" defTabSz="3506581" rtl="0" eaLnBrk="1" latinLnBrk="0" hangingPunct="1">
      <a:defRPr sz="6900" kern="1200">
        <a:solidFill>
          <a:schemeClr val="tx1"/>
        </a:solidFill>
        <a:latin typeface="+mn-lt"/>
        <a:ea typeface="+mn-ea"/>
        <a:cs typeface="+mn-cs"/>
      </a:defRPr>
    </a:lvl7pPr>
    <a:lvl8pPr marL="12273033" algn="l" defTabSz="3506581" rtl="0" eaLnBrk="1" latinLnBrk="0" hangingPunct="1">
      <a:defRPr sz="6900" kern="1200">
        <a:solidFill>
          <a:schemeClr val="tx1"/>
        </a:solidFill>
        <a:latin typeface="+mn-lt"/>
        <a:ea typeface="+mn-ea"/>
        <a:cs typeface="+mn-cs"/>
      </a:defRPr>
    </a:lvl8pPr>
    <a:lvl9pPr marL="14026323" algn="l" defTabSz="3506581" rtl="0" eaLnBrk="1" latinLnBrk="0" hangingPunct="1">
      <a:defRPr sz="69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A8FB0F9A-3658-4070-AAF8-4D7D932A9C3C}">
          <p14:sldIdLst>
            <p14:sldId id="256"/>
          </p14:sldIdLst>
        </p14:section>
      </p14:sectionLst>
    </p:ext>
    <p:ext uri="{EFAFB233-063F-42B5-8137-9DF3F51BA10A}">
      <p15:sldGuideLst xmlns:p15="http://schemas.microsoft.com/office/powerpoint/2012/main">
        <p15:guide id="1" orient="horz" pos="13481" userDrawn="1">
          <p15:clr>
            <a:srgbClr val="A4A3A4"/>
          </p15:clr>
        </p15:guide>
        <p15:guide id="2" pos="9535" userDrawn="1">
          <p15:clr>
            <a:srgbClr val="A4A3A4"/>
          </p15:clr>
        </p15:guide>
        <p15:guide id="3" orient="horz" pos="13482">
          <p15:clr>
            <a:srgbClr val="A4A3A4"/>
          </p15:clr>
        </p15:guide>
        <p15:guide id="4" pos="95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en bartling" initials="rb" lastIdx="1" clrIdx="0">
    <p:extLst>
      <p:ext uri="{19B8F6BF-5375-455C-9EA6-DF929625EA0E}">
        <p15:presenceInfo xmlns:p15="http://schemas.microsoft.com/office/powerpoint/2012/main" userId="56c47a7adf0a6a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798" autoAdjust="0"/>
    <p:restoredTop sz="96708" autoAdjust="0"/>
  </p:normalViewPr>
  <p:slideViewPr>
    <p:cSldViewPr snapToGrid="0">
      <p:cViewPr varScale="1">
        <p:scale>
          <a:sx n="18" d="100"/>
          <a:sy n="18" d="100"/>
        </p:scale>
        <p:origin x="3738" y="102"/>
      </p:cViewPr>
      <p:guideLst>
        <p:guide orient="horz" pos="13481"/>
        <p:guide pos="9535"/>
        <p:guide orient="horz" pos="13482"/>
        <p:guide pos="953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C2E71-0D7D-42A3-8712-AFFB58540B98}"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de-DE"/>
        </a:p>
      </dgm:t>
    </dgm:pt>
    <dgm:pt modelId="{AE693E26-A464-44AE-B3C4-1C41C8DF9E7E}">
      <dgm:prSet phldrT="[Text]" custT="1"/>
      <dgm:spPr/>
      <dgm:t>
        <a:bodyPr/>
        <a:lstStyle/>
        <a:p>
          <a:r>
            <a:rPr lang="de-DE" sz="2000" dirty="0"/>
            <a:t>1884</a:t>
          </a:r>
        </a:p>
      </dgm:t>
    </dgm:pt>
    <dgm:pt modelId="{5B679F84-9707-4CD1-90E2-4492381FF590}" type="parTrans" cxnId="{D3F9F74A-6402-41B1-A462-6EE93EF6BF39}">
      <dgm:prSet/>
      <dgm:spPr/>
      <dgm:t>
        <a:bodyPr/>
        <a:lstStyle/>
        <a:p>
          <a:endParaRPr lang="de-DE"/>
        </a:p>
      </dgm:t>
    </dgm:pt>
    <dgm:pt modelId="{155B611D-66CD-4014-B0CF-2F99E16A0FBD}" type="sibTrans" cxnId="{D3F9F74A-6402-41B1-A462-6EE93EF6BF39}">
      <dgm:prSet/>
      <dgm:spPr/>
      <dgm:t>
        <a:bodyPr/>
        <a:lstStyle/>
        <a:p>
          <a:endParaRPr lang="de-DE"/>
        </a:p>
      </dgm:t>
    </dgm:pt>
    <dgm:pt modelId="{EA085D61-59D6-4BEB-A009-FE6F6F713DE3}">
      <dgm:prSet phldrT="[Text]" custT="1"/>
      <dgm:spPr/>
      <dgm:t>
        <a:bodyPr/>
        <a:lstStyle/>
        <a:p>
          <a:r>
            <a:rPr lang="de-DE" sz="2500" dirty="0"/>
            <a:t>Erste deutsche Kolonien in Afrika</a:t>
          </a:r>
        </a:p>
      </dgm:t>
    </dgm:pt>
    <dgm:pt modelId="{55F15552-2133-4A5E-A017-DFBC5BDB8D03}" type="parTrans" cxnId="{E22FD845-2846-4D26-A5C8-C058E69E3931}">
      <dgm:prSet/>
      <dgm:spPr/>
      <dgm:t>
        <a:bodyPr/>
        <a:lstStyle/>
        <a:p>
          <a:endParaRPr lang="de-DE"/>
        </a:p>
      </dgm:t>
    </dgm:pt>
    <dgm:pt modelId="{236DE1B5-CAC4-4F6E-A17C-2D8D3EA19E2C}" type="sibTrans" cxnId="{E22FD845-2846-4D26-A5C8-C058E69E3931}">
      <dgm:prSet/>
      <dgm:spPr/>
      <dgm:t>
        <a:bodyPr/>
        <a:lstStyle/>
        <a:p>
          <a:endParaRPr lang="de-DE"/>
        </a:p>
      </dgm:t>
    </dgm:pt>
    <dgm:pt modelId="{27A5BDFA-3B06-46B8-AD6A-776533B66F5B}">
      <dgm:prSet phldrT="[Text]" custT="1"/>
      <dgm:spPr/>
      <dgm:t>
        <a:bodyPr/>
        <a:lstStyle/>
        <a:p>
          <a:r>
            <a:rPr lang="de-DE" sz="2500" dirty="0"/>
            <a:t>Namibia, Togo, Neuguinea</a:t>
          </a:r>
        </a:p>
      </dgm:t>
    </dgm:pt>
    <dgm:pt modelId="{4DBB7E0A-F067-4133-80DB-8707B2754048}" type="parTrans" cxnId="{743CABEF-7D4F-4878-89CC-5C0C8347285C}">
      <dgm:prSet/>
      <dgm:spPr/>
      <dgm:t>
        <a:bodyPr/>
        <a:lstStyle/>
        <a:p>
          <a:endParaRPr lang="de-DE"/>
        </a:p>
      </dgm:t>
    </dgm:pt>
    <dgm:pt modelId="{06EF8C7C-D226-4B85-BEF6-DAC54EC7A48B}" type="sibTrans" cxnId="{743CABEF-7D4F-4878-89CC-5C0C8347285C}">
      <dgm:prSet/>
      <dgm:spPr/>
      <dgm:t>
        <a:bodyPr/>
        <a:lstStyle/>
        <a:p>
          <a:endParaRPr lang="de-DE"/>
        </a:p>
      </dgm:t>
    </dgm:pt>
    <dgm:pt modelId="{A122E618-C3AE-4D6F-891C-FC4B4731685A}">
      <dgm:prSet phldrT="[Text]" custT="1"/>
      <dgm:spPr/>
      <dgm:t>
        <a:bodyPr/>
        <a:lstStyle/>
        <a:p>
          <a:r>
            <a:rPr lang="de-DE" sz="2000" dirty="0"/>
            <a:t>1885</a:t>
          </a:r>
        </a:p>
      </dgm:t>
    </dgm:pt>
    <dgm:pt modelId="{11062F69-3499-4E4A-8E2B-F44A77CEE787}" type="parTrans" cxnId="{AB3C5FAC-4D28-472E-9765-6CFFF3079BFD}">
      <dgm:prSet/>
      <dgm:spPr/>
      <dgm:t>
        <a:bodyPr/>
        <a:lstStyle/>
        <a:p>
          <a:endParaRPr lang="de-DE"/>
        </a:p>
      </dgm:t>
    </dgm:pt>
    <dgm:pt modelId="{32123D06-B4FD-465C-89CC-74EE33C4DC80}" type="sibTrans" cxnId="{AB3C5FAC-4D28-472E-9765-6CFFF3079BFD}">
      <dgm:prSet/>
      <dgm:spPr/>
      <dgm:t>
        <a:bodyPr/>
        <a:lstStyle/>
        <a:p>
          <a:endParaRPr lang="de-DE"/>
        </a:p>
      </dgm:t>
    </dgm:pt>
    <dgm:pt modelId="{C7F8022C-C3D4-4F9D-81D0-8FBA25F2B714}">
      <dgm:prSet phldrT="[Text]" custT="1"/>
      <dgm:spPr/>
      <dgm:t>
        <a:bodyPr/>
        <a:lstStyle/>
        <a:p>
          <a:r>
            <a:rPr lang="de-DE" sz="2500" dirty="0"/>
            <a:t>Deutsch- Ostafrika wird beansprucht</a:t>
          </a:r>
        </a:p>
      </dgm:t>
    </dgm:pt>
    <dgm:pt modelId="{924EE62B-0E8B-4034-B667-8F53DAE57D8E}" type="parTrans" cxnId="{A699C7AE-E671-4A11-886C-035C25A73D7B}">
      <dgm:prSet/>
      <dgm:spPr/>
      <dgm:t>
        <a:bodyPr/>
        <a:lstStyle/>
        <a:p>
          <a:endParaRPr lang="de-DE"/>
        </a:p>
      </dgm:t>
    </dgm:pt>
    <dgm:pt modelId="{DA3989EE-CDAE-42CA-9319-ED16AD51EA71}" type="sibTrans" cxnId="{A699C7AE-E671-4A11-886C-035C25A73D7B}">
      <dgm:prSet/>
      <dgm:spPr/>
      <dgm:t>
        <a:bodyPr/>
        <a:lstStyle/>
        <a:p>
          <a:endParaRPr lang="de-DE"/>
        </a:p>
      </dgm:t>
    </dgm:pt>
    <dgm:pt modelId="{DACC2A8B-C0AD-4203-B8C8-E8F68050B543}">
      <dgm:prSet phldrT="[Text]" custT="1"/>
      <dgm:spPr/>
      <dgm:t>
        <a:bodyPr/>
        <a:lstStyle/>
        <a:p>
          <a:r>
            <a:rPr lang="de-DE" sz="2500" dirty="0"/>
            <a:t>Tansania, Burundi, Ruanda</a:t>
          </a:r>
        </a:p>
      </dgm:t>
    </dgm:pt>
    <dgm:pt modelId="{F151CD04-142B-4377-9027-4EE0BBE6FB84}" type="parTrans" cxnId="{D8429CDD-8473-4118-ACB8-60ADB7DCA555}">
      <dgm:prSet/>
      <dgm:spPr/>
      <dgm:t>
        <a:bodyPr/>
        <a:lstStyle/>
        <a:p>
          <a:endParaRPr lang="de-DE"/>
        </a:p>
      </dgm:t>
    </dgm:pt>
    <dgm:pt modelId="{6B0B0744-FAC2-42D9-A1D0-7974C1DACCBA}" type="sibTrans" cxnId="{D8429CDD-8473-4118-ACB8-60ADB7DCA555}">
      <dgm:prSet/>
      <dgm:spPr/>
      <dgm:t>
        <a:bodyPr/>
        <a:lstStyle/>
        <a:p>
          <a:endParaRPr lang="de-DE"/>
        </a:p>
      </dgm:t>
    </dgm:pt>
    <dgm:pt modelId="{B1F7C219-1C55-4900-B89F-60B81B9A28C4}">
      <dgm:prSet phldrT="[Text]" custT="1"/>
      <dgm:spPr/>
      <dgm:t>
        <a:bodyPr/>
        <a:lstStyle/>
        <a:p>
          <a:r>
            <a:rPr lang="de-DE" sz="2000" dirty="0"/>
            <a:t>1907</a:t>
          </a:r>
        </a:p>
        <a:p>
          <a:r>
            <a:rPr lang="de-DE" sz="1400" dirty="0"/>
            <a:t> sogenannte ,,</a:t>
          </a:r>
          <a:r>
            <a:rPr lang="de-DE" sz="1400" dirty="0" err="1"/>
            <a:t>Hottentottenwahlen</a:t>
          </a:r>
          <a:r>
            <a:rPr lang="de-DE" sz="1400" dirty="0"/>
            <a:t>“</a:t>
          </a:r>
        </a:p>
      </dgm:t>
    </dgm:pt>
    <dgm:pt modelId="{4D9874CA-F671-4C90-A9C4-372470358E5C}" type="parTrans" cxnId="{C0C4EE10-A108-44B2-92A4-1346849229F2}">
      <dgm:prSet/>
      <dgm:spPr/>
      <dgm:t>
        <a:bodyPr/>
        <a:lstStyle/>
        <a:p>
          <a:endParaRPr lang="de-DE"/>
        </a:p>
      </dgm:t>
    </dgm:pt>
    <dgm:pt modelId="{8FDB666F-E8C9-4336-B550-78D518DCFF1D}" type="sibTrans" cxnId="{C0C4EE10-A108-44B2-92A4-1346849229F2}">
      <dgm:prSet/>
      <dgm:spPr/>
      <dgm:t>
        <a:bodyPr/>
        <a:lstStyle/>
        <a:p>
          <a:endParaRPr lang="de-DE"/>
        </a:p>
      </dgm:t>
    </dgm:pt>
    <dgm:pt modelId="{6BA23A94-E7A3-405E-BCE8-17B4A77636B4}">
      <dgm:prSet phldrT="[Text]" custT="1"/>
      <dgm:spPr/>
      <dgm:t>
        <a:bodyPr/>
        <a:lstStyle/>
        <a:p>
          <a:r>
            <a:rPr lang="de-DE" sz="2000" dirty="0"/>
            <a:t>2019</a:t>
          </a:r>
        </a:p>
        <a:p>
          <a:r>
            <a:rPr lang="de-DE" sz="1100" dirty="0"/>
            <a:t> Clemens Tönnies Aufsichtsratsvorsitzender des FC Schalke 04&amp; Unternehmer</a:t>
          </a:r>
        </a:p>
      </dgm:t>
    </dgm:pt>
    <dgm:pt modelId="{DD235FD9-9F47-426E-9A08-7325AD3C4F86}" type="parTrans" cxnId="{F9FD7AC2-3E3B-489C-ACA1-A2F2D4495203}">
      <dgm:prSet/>
      <dgm:spPr/>
      <dgm:t>
        <a:bodyPr/>
        <a:lstStyle/>
        <a:p>
          <a:endParaRPr lang="de-DE"/>
        </a:p>
      </dgm:t>
    </dgm:pt>
    <dgm:pt modelId="{399A6698-B275-4B2F-B9DC-224BFC61A546}" type="sibTrans" cxnId="{F9FD7AC2-3E3B-489C-ACA1-A2F2D4495203}">
      <dgm:prSet/>
      <dgm:spPr/>
      <dgm:t>
        <a:bodyPr/>
        <a:lstStyle/>
        <a:p>
          <a:endParaRPr lang="de-DE"/>
        </a:p>
      </dgm:t>
    </dgm:pt>
    <dgm:pt modelId="{1D735923-FAF8-4C45-87A5-9BD9E56D7805}">
      <dgm:prSet phldrT="[Text]" custT="1"/>
      <dgm:spPr/>
      <dgm:t>
        <a:bodyPr/>
        <a:lstStyle/>
        <a:p>
          <a:r>
            <a:rPr lang="de-DE" sz="2400" dirty="0"/>
            <a:t>"</a:t>
          </a:r>
          <a:r>
            <a:rPr lang="de-DE" sz="2400" b="0" i="0" dirty="0"/>
            <a:t>„</a:t>
          </a:r>
          <a:r>
            <a:rPr lang="de-DE" sz="2000" b="0" i="0" dirty="0"/>
            <a:t>Der spendiert dann jedes Jahr 20 große Kraftwerke nach Afrika. Dann hören die auf, die Bäume zu fällen, und sie hören auf, wenn’s dunkel ist, wenn wir die nämlich elektrifizieren, Kinder zu produzieren.“</a:t>
          </a:r>
          <a:r>
            <a:rPr lang="de-DE" sz="2000" dirty="0"/>
            <a:t>."</a:t>
          </a:r>
        </a:p>
      </dgm:t>
    </dgm:pt>
    <dgm:pt modelId="{D96D3312-F05E-4C95-9B5F-8CE4E7C1BBFB}" type="parTrans" cxnId="{884A52BD-3A3E-4E1E-9C3F-88142E9DA61E}">
      <dgm:prSet/>
      <dgm:spPr/>
      <dgm:t>
        <a:bodyPr/>
        <a:lstStyle/>
        <a:p>
          <a:endParaRPr lang="de-DE"/>
        </a:p>
      </dgm:t>
    </dgm:pt>
    <dgm:pt modelId="{6A473444-7769-424E-AE24-1D4952AACF93}" type="sibTrans" cxnId="{884A52BD-3A3E-4E1E-9C3F-88142E9DA61E}">
      <dgm:prSet/>
      <dgm:spPr/>
      <dgm:t>
        <a:bodyPr/>
        <a:lstStyle/>
        <a:p>
          <a:endParaRPr lang="de-DE"/>
        </a:p>
      </dgm:t>
    </dgm:pt>
    <dgm:pt modelId="{0F4979E7-E283-403E-8498-AFE3FD2EA8F7}">
      <dgm:prSet phldrT="[Text]" custT="1"/>
      <dgm:spPr/>
      <dgm:t>
        <a:bodyPr/>
        <a:lstStyle/>
        <a:p>
          <a:r>
            <a:rPr lang="de-DE" sz="2000" dirty="0"/>
            <a:t>1933 </a:t>
          </a:r>
        </a:p>
        <a:p>
          <a:r>
            <a:rPr lang="de-DE" sz="1300" dirty="0"/>
            <a:t>„Platz an der Sonne“: Erneuter Anspruch auf Kolonien</a:t>
          </a:r>
        </a:p>
      </dgm:t>
    </dgm:pt>
    <dgm:pt modelId="{0363E5FC-F3B3-4120-8B30-8F4A0322A6BF}" type="parTrans" cxnId="{8605E374-F33E-4C0A-AA56-313130C923E6}">
      <dgm:prSet/>
      <dgm:spPr/>
      <dgm:t>
        <a:bodyPr/>
        <a:lstStyle/>
        <a:p>
          <a:endParaRPr lang="de-DE"/>
        </a:p>
      </dgm:t>
    </dgm:pt>
    <dgm:pt modelId="{F67B2281-9875-456D-9FA6-6FA66B10E6DE}" type="sibTrans" cxnId="{8605E374-F33E-4C0A-AA56-313130C923E6}">
      <dgm:prSet/>
      <dgm:spPr/>
      <dgm:t>
        <a:bodyPr/>
        <a:lstStyle/>
        <a:p>
          <a:endParaRPr lang="de-DE"/>
        </a:p>
      </dgm:t>
    </dgm:pt>
    <dgm:pt modelId="{7003B37C-5FB0-44EB-9F76-6A15FB87A8CF}">
      <dgm:prSet phldrT="[Text]" custT="1"/>
      <dgm:spPr/>
      <dgm:t>
        <a:bodyPr/>
        <a:lstStyle/>
        <a:p>
          <a:r>
            <a:rPr lang="de-DE" sz="2000" dirty="0"/>
            <a:t>1970er</a:t>
          </a:r>
        </a:p>
        <a:p>
          <a:r>
            <a:rPr lang="de-DE" sz="1100" dirty="0"/>
            <a:t> VW-Werbung. Darstellung  mit Knochen in den Haaren: Bild des Menschenfressers</a:t>
          </a:r>
        </a:p>
      </dgm:t>
    </dgm:pt>
    <dgm:pt modelId="{03F2E9F5-B1F0-48B9-8467-E6DA877CC735}" type="parTrans" cxnId="{3A3A239F-79F1-4835-BC25-2882FC4B4013}">
      <dgm:prSet/>
      <dgm:spPr/>
      <dgm:t>
        <a:bodyPr/>
        <a:lstStyle/>
        <a:p>
          <a:endParaRPr lang="de-DE"/>
        </a:p>
      </dgm:t>
    </dgm:pt>
    <dgm:pt modelId="{9DDF0EBB-3DB7-4B87-8748-7D593D39A73A}" type="sibTrans" cxnId="{3A3A239F-79F1-4835-BC25-2882FC4B4013}">
      <dgm:prSet/>
      <dgm:spPr/>
      <dgm:t>
        <a:bodyPr/>
        <a:lstStyle/>
        <a:p>
          <a:endParaRPr lang="de-DE"/>
        </a:p>
      </dgm:t>
    </dgm:pt>
    <dgm:pt modelId="{F32C2735-7BE1-438E-A0A8-D224E72CC34E}">
      <dgm:prSet phldrT="[Text]" custT="1"/>
      <dgm:spPr/>
      <dgm:t>
        <a:bodyPr/>
        <a:lstStyle/>
        <a:p>
          <a:r>
            <a:rPr lang="de-DE" sz="2000" dirty="0"/>
            <a:t>2015</a:t>
          </a:r>
        </a:p>
        <a:p>
          <a:r>
            <a:rPr lang="de-DE" sz="1200" dirty="0"/>
            <a:t> CSU- Innenminister Joachim Herrmann</a:t>
          </a:r>
        </a:p>
      </dgm:t>
    </dgm:pt>
    <dgm:pt modelId="{250D5BDD-D73B-4BC3-8D91-187F08A4564D}" type="parTrans" cxnId="{C0B78ABD-F71D-4A1F-B0B5-A185474587F1}">
      <dgm:prSet/>
      <dgm:spPr/>
      <dgm:t>
        <a:bodyPr/>
        <a:lstStyle/>
        <a:p>
          <a:endParaRPr lang="de-DE"/>
        </a:p>
      </dgm:t>
    </dgm:pt>
    <dgm:pt modelId="{4AB3E483-2A38-41AE-AC2C-60E9B23C3E8F}" type="sibTrans" cxnId="{C0B78ABD-F71D-4A1F-B0B5-A185474587F1}">
      <dgm:prSet/>
      <dgm:spPr/>
      <dgm:t>
        <a:bodyPr/>
        <a:lstStyle/>
        <a:p>
          <a:endParaRPr lang="de-DE"/>
        </a:p>
      </dgm:t>
    </dgm:pt>
    <dgm:pt modelId="{37FB85D2-1B98-4BAB-88EC-3A294CFB80B5}">
      <dgm:prSet/>
      <dgm:spPr/>
      <dgm:t>
        <a:bodyPr/>
        <a:lstStyle/>
        <a:p>
          <a:endParaRPr lang="de-DE" dirty="0"/>
        </a:p>
      </dgm:t>
    </dgm:pt>
    <dgm:pt modelId="{C3E57A66-3632-4012-9AFE-50CDF8BC624B}" type="parTrans" cxnId="{6A7A528F-49B7-4593-AC2C-21EA6B691CE3}">
      <dgm:prSet/>
      <dgm:spPr/>
      <dgm:t>
        <a:bodyPr/>
        <a:lstStyle/>
        <a:p>
          <a:endParaRPr lang="de-DE"/>
        </a:p>
      </dgm:t>
    </dgm:pt>
    <dgm:pt modelId="{A4354F61-2B16-4758-8708-E0B199C4C513}" type="sibTrans" cxnId="{6A7A528F-49B7-4593-AC2C-21EA6B691CE3}">
      <dgm:prSet/>
      <dgm:spPr/>
      <dgm:t>
        <a:bodyPr/>
        <a:lstStyle/>
        <a:p>
          <a:endParaRPr lang="de-DE"/>
        </a:p>
      </dgm:t>
    </dgm:pt>
    <dgm:pt modelId="{FE6EBAC8-A603-45D4-91E9-25F3617F63B8}">
      <dgm:prSet phldrT="[Text]" custT="1"/>
      <dgm:spPr/>
      <dgm:t>
        <a:bodyPr/>
        <a:lstStyle/>
        <a:p>
          <a:r>
            <a:rPr lang="de-DE" sz="2000" dirty="0"/>
            <a:t>1904 </a:t>
          </a:r>
        </a:p>
        <a:p>
          <a:r>
            <a:rPr lang="de-DE" sz="1400" dirty="0"/>
            <a:t>Darstellung des Aufstand der </a:t>
          </a:r>
          <a:r>
            <a:rPr lang="de-DE" sz="1400" dirty="0" err="1"/>
            <a:t>Hereos</a:t>
          </a:r>
          <a:endParaRPr lang="de-DE" sz="1400" dirty="0"/>
        </a:p>
      </dgm:t>
    </dgm:pt>
    <dgm:pt modelId="{B0798259-452B-4C07-B2DB-0150CFA2EC74}" type="parTrans" cxnId="{EC8AA4DA-62B4-42A8-9B75-215D5D972BD3}">
      <dgm:prSet/>
      <dgm:spPr/>
      <dgm:t>
        <a:bodyPr/>
        <a:lstStyle/>
        <a:p>
          <a:endParaRPr lang="de-DE"/>
        </a:p>
      </dgm:t>
    </dgm:pt>
    <dgm:pt modelId="{1668FB0C-43A5-48E2-BADB-489179A008F5}" type="sibTrans" cxnId="{EC8AA4DA-62B4-42A8-9B75-215D5D972BD3}">
      <dgm:prSet/>
      <dgm:spPr/>
      <dgm:t>
        <a:bodyPr/>
        <a:lstStyle/>
        <a:p>
          <a:endParaRPr lang="de-DE"/>
        </a:p>
      </dgm:t>
    </dgm:pt>
    <dgm:pt modelId="{247E2ECE-BFBB-4223-9DE7-8DE5DCF9B7E1}">
      <dgm:prSet phldrT="[Text]" custT="1"/>
      <dgm:spPr/>
      <dgm:t>
        <a:bodyPr/>
        <a:lstStyle/>
        <a:p>
          <a:r>
            <a:rPr lang="de-DE" sz="2000" dirty="0"/>
            <a:t>1899</a:t>
          </a:r>
        </a:p>
      </dgm:t>
    </dgm:pt>
    <dgm:pt modelId="{4297BF60-8BFB-4B80-8107-35192ACAD4BD}" type="parTrans" cxnId="{9655CCCD-FF10-44F6-902F-EDB2698F4AE3}">
      <dgm:prSet/>
      <dgm:spPr/>
      <dgm:t>
        <a:bodyPr/>
        <a:lstStyle/>
        <a:p>
          <a:endParaRPr lang="de-DE"/>
        </a:p>
      </dgm:t>
    </dgm:pt>
    <dgm:pt modelId="{965197E8-4A45-434E-9E90-57EF10BEE40D}" type="sibTrans" cxnId="{9655CCCD-FF10-44F6-902F-EDB2698F4AE3}">
      <dgm:prSet/>
      <dgm:spPr/>
      <dgm:t>
        <a:bodyPr/>
        <a:lstStyle/>
        <a:p>
          <a:endParaRPr lang="de-DE"/>
        </a:p>
      </dgm:t>
    </dgm:pt>
    <dgm:pt modelId="{E4D65390-DBE0-4D75-8560-462857AB6B20}">
      <dgm:prSet custT="1"/>
      <dgm:spPr/>
      <dgm:t>
        <a:bodyPr/>
        <a:lstStyle/>
        <a:p>
          <a:r>
            <a:rPr lang="de-DE" sz="2500" dirty="0"/>
            <a:t>Die Bürde des weißen Mannes</a:t>
          </a:r>
        </a:p>
      </dgm:t>
    </dgm:pt>
    <dgm:pt modelId="{9BD33D80-0D1C-4F39-9E0C-3AE15A2BF518}" type="parTrans" cxnId="{D8EC1929-2C29-4A9A-9F74-367987BEB62C}">
      <dgm:prSet/>
      <dgm:spPr/>
      <dgm:t>
        <a:bodyPr/>
        <a:lstStyle/>
        <a:p>
          <a:endParaRPr lang="de-DE"/>
        </a:p>
      </dgm:t>
    </dgm:pt>
    <dgm:pt modelId="{938E46DB-7D22-44F7-8206-752EA28A0D60}" type="sibTrans" cxnId="{D8EC1929-2C29-4A9A-9F74-367987BEB62C}">
      <dgm:prSet/>
      <dgm:spPr/>
      <dgm:t>
        <a:bodyPr/>
        <a:lstStyle/>
        <a:p>
          <a:endParaRPr lang="de-DE"/>
        </a:p>
      </dgm:t>
    </dgm:pt>
    <dgm:pt modelId="{AB351951-6577-4537-9494-C8067F976966}">
      <dgm:prSet custT="1"/>
      <dgm:spPr/>
      <dgm:t>
        <a:bodyPr/>
        <a:lstStyle/>
        <a:p>
          <a:r>
            <a:rPr lang="de-DE" sz="2500" dirty="0"/>
            <a:t>Erstausgabe Deutsch- Ostafrika Zeitung</a:t>
          </a:r>
        </a:p>
      </dgm:t>
    </dgm:pt>
    <dgm:pt modelId="{C4EC2478-06F0-43FD-B673-9034EAE6142F}" type="parTrans" cxnId="{CE06A6BF-70F7-49EB-940B-660278F8EEFF}">
      <dgm:prSet/>
      <dgm:spPr/>
      <dgm:t>
        <a:bodyPr/>
        <a:lstStyle/>
        <a:p>
          <a:endParaRPr lang="de-DE"/>
        </a:p>
      </dgm:t>
    </dgm:pt>
    <dgm:pt modelId="{ECC1EBB6-DBFB-4408-93F0-3E811B217C5F}" type="sibTrans" cxnId="{CE06A6BF-70F7-49EB-940B-660278F8EEFF}">
      <dgm:prSet/>
      <dgm:spPr/>
      <dgm:t>
        <a:bodyPr/>
        <a:lstStyle/>
        <a:p>
          <a:endParaRPr lang="de-DE"/>
        </a:p>
      </dgm:t>
    </dgm:pt>
    <dgm:pt modelId="{B0F11E12-5B2C-42B8-907D-DA03D9A95FBB}">
      <dgm:prSet phldrT="[Text]" custT="1"/>
      <dgm:spPr/>
      <dgm:t>
        <a:bodyPr/>
        <a:lstStyle/>
        <a:p>
          <a:r>
            <a:rPr lang="de-DE" sz="1800" dirty="0"/>
            <a:t>1956</a:t>
          </a:r>
        </a:p>
        <a:p>
          <a:r>
            <a:rPr lang="de-DE" sz="1100" dirty="0"/>
            <a:t> ,,Liane das Mädchen aus dem Urwald“:  Sinnbild des gesellschaftlichen unreflektierten Rassismus</a:t>
          </a:r>
        </a:p>
      </dgm:t>
    </dgm:pt>
    <dgm:pt modelId="{1A7E7092-7ABE-468A-A186-6FDADB2AA909}" type="parTrans" cxnId="{740EAE31-2A2C-4812-89FF-5198D4986AB9}">
      <dgm:prSet/>
      <dgm:spPr/>
      <dgm:t>
        <a:bodyPr/>
        <a:lstStyle/>
        <a:p>
          <a:endParaRPr lang="de-DE"/>
        </a:p>
      </dgm:t>
    </dgm:pt>
    <dgm:pt modelId="{2D1A3ADA-D900-405F-A78F-3D7B856F372F}" type="sibTrans" cxnId="{740EAE31-2A2C-4812-89FF-5198D4986AB9}">
      <dgm:prSet/>
      <dgm:spPr/>
      <dgm:t>
        <a:bodyPr/>
        <a:lstStyle/>
        <a:p>
          <a:endParaRPr lang="de-DE"/>
        </a:p>
      </dgm:t>
    </dgm:pt>
    <dgm:pt modelId="{1796B2A9-042A-4B10-8F47-A6D8472947A6}">
      <dgm:prSet custT="1"/>
      <dgm:spPr/>
      <dgm:t>
        <a:bodyPr/>
        <a:lstStyle/>
        <a:p>
          <a:r>
            <a:rPr lang="de-DE" sz="2000" dirty="0"/>
            <a:t>1900 </a:t>
          </a:r>
        </a:p>
        <a:p>
          <a:r>
            <a:rPr lang="de-DE" sz="1300" dirty="0"/>
            <a:t>Postkarte mit der Wunschvorstellung des kolonialen Lebens </a:t>
          </a:r>
        </a:p>
      </dgm:t>
    </dgm:pt>
    <dgm:pt modelId="{F1567D92-373A-4117-A629-C1D28099B400}" type="parTrans" cxnId="{C32AA4FE-E07E-4835-8FC8-91CD59DB235B}">
      <dgm:prSet/>
      <dgm:spPr/>
      <dgm:t>
        <a:bodyPr/>
        <a:lstStyle/>
        <a:p>
          <a:endParaRPr lang="de-DE"/>
        </a:p>
      </dgm:t>
    </dgm:pt>
    <dgm:pt modelId="{B04510B7-7B59-4A4A-9B2D-62F381903E81}" type="sibTrans" cxnId="{C32AA4FE-E07E-4835-8FC8-91CD59DB235B}">
      <dgm:prSet/>
      <dgm:spPr/>
      <dgm:t>
        <a:bodyPr/>
        <a:lstStyle/>
        <a:p>
          <a:endParaRPr lang="de-DE"/>
        </a:p>
      </dgm:t>
    </dgm:pt>
    <dgm:pt modelId="{64063124-D33A-4A54-9EC2-D5E541CDA7B1}">
      <dgm:prSet custT="1"/>
      <dgm:spPr/>
      <dgm:t>
        <a:bodyPr/>
        <a:lstStyle/>
        <a:p>
          <a:r>
            <a:rPr lang="de-DE" sz="2600" dirty="0"/>
            <a:t>"</a:t>
          </a:r>
          <a:r>
            <a:rPr lang="de-DE" sz="2400" dirty="0"/>
            <a:t>Roberto Blanco war immer ein wunderbarer Neger, der den meisten Deutschen wunderbar gefallen hat</a:t>
          </a:r>
          <a:r>
            <a:rPr lang="de-DE" sz="2600" dirty="0"/>
            <a:t>."</a:t>
          </a:r>
        </a:p>
      </dgm:t>
    </dgm:pt>
    <dgm:pt modelId="{861A80BA-DCE4-45FE-9D84-61CB9991BD3F}" type="parTrans" cxnId="{3B1223CD-DA87-4606-BE83-75144D3C3009}">
      <dgm:prSet/>
      <dgm:spPr/>
      <dgm:t>
        <a:bodyPr/>
        <a:lstStyle/>
        <a:p>
          <a:endParaRPr lang="de-DE"/>
        </a:p>
      </dgm:t>
    </dgm:pt>
    <dgm:pt modelId="{72D65DBA-608D-4931-BE54-F4D5707C97B0}" type="sibTrans" cxnId="{3B1223CD-DA87-4606-BE83-75144D3C3009}">
      <dgm:prSet/>
      <dgm:spPr/>
      <dgm:t>
        <a:bodyPr/>
        <a:lstStyle/>
        <a:p>
          <a:endParaRPr lang="de-DE"/>
        </a:p>
      </dgm:t>
    </dgm:pt>
    <dgm:pt modelId="{FDA582EA-A658-4B92-B3B7-CF00711DB5EB}">
      <dgm:prSet phldrT="[Text]" custT="1"/>
      <dgm:spPr/>
      <dgm:t>
        <a:bodyPr/>
        <a:lstStyle/>
        <a:p>
          <a:r>
            <a:rPr lang="de-DE" sz="2000" dirty="0"/>
            <a:t>2020 </a:t>
          </a:r>
        </a:p>
        <a:p>
          <a:r>
            <a:rPr lang="de-DE" sz="1200" dirty="0"/>
            <a:t>Kaffeerösterei in Hannover auch heute noch rassistische stereotypische Darstellung</a:t>
          </a:r>
        </a:p>
      </dgm:t>
    </dgm:pt>
    <dgm:pt modelId="{E394974C-1391-48DB-A7E4-524E108FCB2E}" type="parTrans" cxnId="{4038F838-7E4A-4DDF-80E7-1AD36B23E62E}">
      <dgm:prSet/>
      <dgm:spPr/>
      <dgm:t>
        <a:bodyPr/>
        <a:lstStyle/>
        <a:p>
          <a:endParaRPr lang="de-DE"/>
        </a:p>
      </dgm:t>
    </dgm:pt>
    <dgm:pt modelId="{CFC06554-1479-43CD-9B5E-5DF493AD386C}" type="sibTrans" cxnId="{4038F838-7E4A-4DDF-80E7-1AD36B23E62E}">
      <dgm:prSet/>
      <dgm:spPr/>
      <dgm:t>
        <a:bodyPr/>
        <a:lstStyle/>
        <a:p>
          <a:endParaRPr lang="de-DE"/>
        </a:p>
      </dgm:t>
    </dgm:pt>
    <dgm:pt modelId="{9AFB2898-D034-482B-B99C-3F1ADFAC9B40}">
      <dgm:prSet phldrT="[Text]" custT="1"/>
      <dgm:spPr/>
      <dgm:t>
        <a:bodyPr/>
        <a:lstStyle/>
        <a:p>
          <a:r>
            <a:rPr lang="de-DE" sz="2000" dirty="0"/>
            <a:t>2007</a:t>
          </a:r>
          <a:r>
            <a:rPr lang="de-DE" sz="2400" dirty="0"/>
            <a:t>  </a:t>
          </a:r>
        </a:p>
        <a:p>
          <a:r>
            <a:rPr lang="de-DE" sz="1200" dirty="0"/>
            <a:t>CDU Bundespräsident Horst Köhler</a:t>
          </a:r>
        </a:p>
      </dgm:t>
    </dgm:pt>
    <dgm:pt modelId="{3B313027-8467-43C1-900B-32E83E06689E}" type="parTrans" cxnId="{A0AA0686-8D14-4427-B939-8AB903C0E81A}">
      <dgm:prSet/>
      <dgm:spPr/>
      <dgm:t>
        <a:bodyPr/>
        <a:lstStyle/>
        <a:p>
          <a:endParaRPr lang="de-DE"/>
        </a:p>
      </dgm:t>
    </dgm:pt>
    <dgm:pt modelId="{BA5B07A3-324C-4BD3-B0D7-CD39038BFFF1}" type="sibTrans" cxnId="{A0AA0686-8D14-4427-B939-8AB903C0E81A}">
      <dgm:prSet/>
      <dgm:spPr/>
      <dgm:t>
        <a:bodyPr/>
        <a:lstStyle/>
        <a:p>
          <a:endParaRPr lang="de-DE"/>
        </a:p>
      </dgm:t>
    </dgm:pt>
    <dgm:pt modelId="{468A56D8-4375-41D6-A34B-3227E3CB8B43}">
      <dgm:prSet/>
      <dgm:spPr/>
      <dgm:t>
        <a:bodyPr/>
        <a:lstStyle/>
        <a:p>
          <a:r>
            <a:rPr lang="de-DE" dirty="0"/>
            <a:t>,,Wir haben uns hierzulande angewöhnt, bei Afrika fast automatisch an Armut, Korruption, Krankheit und auch Krieg zu denken. Das alles gibt es leider. Doch es ist Zeit, genauer hinzuschauen und Klischees über Bord zu werfen.“</a:t>
          </a:r>
        </a:p>
      </dgm:t>
    </dgm:pt>
    <dgm:pt modelId="{85C241E1-D5D0-492D-A018-DDFC2E57060D}" type="parTrans" cxnId="{85EFF29A-9C80-4B44-B208-9BF4ED20A13C}">
      <dgm:prSet/>
      <dgm:spPr/>
      <dgm:t>
        <a:bodyPr/>
        <a:lstStyle/>
        <a:p>
          <a:endParaRPr lang="de-DE"/>
        </a:p>
      </dgm:t>
    </dgm:pt>
    <dgm:pt modelId="{9D6DF9CD-9B9F-49D7-A091-1E5266E70D20}" type="sibTrans" cxnId="{85EFF29A-9C80-4B44-B208-9BF4ED20A13C}">
      <dgm:prSet/>
      <dgm:spPr/>
      <dgm:t>
        <a:bodyPr/>
        <a:lstStyle/>
        <a:p>
          <a:endParaRPr lang="de-DE"/>
        </a:p>
      </dgm:t>
    </dgm:pt>
    <dgm:pt modelId="{3D558412-EBF8-4B60-B5DA-C55FDD10064A}" type="pres">
      <dgm:prSet presAssocID="{EA7C2E71-0D7D-42A3-8712-AFFB58540B98}" presName="linearFlow" presStyleCnt="0">
        <dgm:presLayoutVars>
          <dgm:dir/>
          <dgm:animLvl val="lvl"/>
          <dgm:resizeHandles val="exact"/>
        </dgm:presLayoutVars>
      </dgm:prSet>
      <dgm:spPr/>
      <dgm:t>
        <a:bodyPr/>
        <a:lstStyle/>
        <a:p>
          <a:endParaRPr lang="de-DE"/>
        </a:p>
      </dgm:t>
    </dgm:pt>
    <dgm:pt modelId="{819496C1-F060-4311-BE20-073D014EEAE0}" type="pres">
      <dgm:prSet presAssocID="{AE693E26-A464-44AE-B3C4-1C41C8DF9E7E}" presName="composite" presStyleCnt="0"/>
      <dgm:spPr/>
    </dgm:pt>
    <dgm:pt modelId="{0E195D94-472C-44C6-823F-7F2381FA27FB}" type="pres">
      <dgm:prSet presAssocID="{AE693E26-A464-44AE-B3C4-1C41C8DF9E7E}" presName="parentText" presStyleLbl="alignNode1" presStyleIdx="0" presStyleCnt="13">
        <dgm:presLayoutVars>
          <dgm:chMax val="1"/>
          <dgm:bulletEnabled val="1"/>
        </dgm:presLayoutVars>
      </dgm:prSet>
      <dgm:spPr/>
      <dgm:t>
        <a:bodyPr/>
        <a:lstStyle/>
        <a:p>
          <a:endParaRPr lang="de-DE"/>
        </a:p>
      </dgm:t>
    </dgm:pt>
    <dgm:pt modelId="{510620DA-DF5A-4567-9FF8-79722C8A1FC3}" type="pres">
      <dgm:prSet presAssocID="{AE693E26-A464-44AE-B3C4-1C41C8DF9E7E}" presName="descendantText" presStyleLbl="alignAcc1" presStyleIdx="0" presStyleCnt="13">
        <dgm:presLayoutVars>
          <dgm:bulletEnabled val="1"/>
        </dgm:presLayoutVars>
      </dgm:prSet>
      <dgm:spPr/>
      <dgm:t>
        <a:bodyPr/>
        <a:lstStyle/>
        <a:p>
          <a:endParaRPr lang="de-DE"/>
        </a:p>
      </dgm:t>
    </dgm:pt>
    <dgm:pt modelId="{AFF04A47-3B2B-4493-8EBA-8C2D93D17CF6}" type="pres">
      <dgm:prSet presAssocID="{155B611D-66CD-4014-B0CF-2F99E16A0FBD}" presName="sp" presStyleCnt="0"/>
      <dgm:spPr/>
    </dgm:pt>
    <dgm:pt modelId="{C4E6D2DC-9FAE-444D-A93B-DA157192C54A}" type="pres">
      <dgm:prSet presAssocID="{A122E618-C3AE-4D6F-891C-FC4B4731685A}" presName="composite" presStyleCnt="0"/>
      <dgm:spPr/>
    </dgm:pt>
    <dgm:pt modelId="{670DFF6A-BED5-46D7-A39C-D9D795F9341A}" type="pres">
      <dgm:prSet presAssocID="{A122E618-C3AE-4D6F-891C-FC4B4731685A}" presName="parentText" presStyleLbl="alignNode1" presStyleIdx="1" presStyleCnt="13">
        <dgm:presLayoutVars>
          <dgm:chMax val="1"/>
          <dgm:bulletEnabled val="1"/>
        </dgm:presLayoutVars>
      </dgm:prSet>
      <dgm:spPr/>
      <dgm:t>
        <a:bodyPr/>
        <a:lstStyle/>
        <a:p>
          <a:endParaRPr lang="de-DE"/>
        </a:p>
      </dgm:t>
    </dgm:pt>
    <dgm:pt modelId="{EBE52B3A-06BE-4DEF-9412-E4176B551E54}" type="pres">
      <dgm:prSet presAssocID="{A122E618-C3AE-4D6F-891C-FC4B4731685A}" presName="descendantText" presStyleLbl="alignAcc1" presStyleIdx="1" presStyleCnt="13">
        <dgm:presLayoutVars>
          <dgm:bulletEnabled val="1"/>
        </dgm:presLayoutVars>
      </dgm:prSet>
      <dgm:spPr/>
      <dgm:t>
        <a:bodyPr/>
        <a:lstStyle/>
        <a:p>
          <a:endParaRPr lang="de-DE"/>
        </a:p>
      </dgm:t>
    </dgm:pt>
    <dgm:pt modelId="{FA39B59A-4A08-467E-A35F-B887942D0D5D}" type="pres">
      <dgm:prSet presAssocID="{32123D06-B4FD-465C-89CC-74EE33C4DC80}" presName="sp" presStyleCnt="0"/>
      <dgm:spPr/>
    </dgm:pt>
    <dgm:pt modelId="{7297D3BE-3D5E-45D7-BCE6-6264B3AC5A55}" type="pres">
      <dgm:prSet presAssocID="{247E2ECE-BFBB-4223-9DE7-8DE5DCF9B7E1}" presName="composite" presStyleCnt="0"/>
      <dgm:spPr/>
    </dgm:pt>
    <dgm:pt modelId="{CA49DFE5-CD7B-4C63-8385-6F9BAE1EDAE5}" type="pres">
      <dgm:prSet presAssocID="{247E2ECE-BFBB-4223-9DE7-8DE5DCF9B7E1}" presName="parentText" presStyleLbl="alignNode1" presStyleIdx="2" presStyleCnt="13">
        <dgm:presLayoutVars>
          <dgm:chMax val="1"/>
          <dgm:bulletEnabled val="1"/>
        </dgm:presLayoutVars>
      </dgm:prSet>
      <dgm:spPr/>
      <dgm:t>
        <a:bodyPr/>
        <a:lstStyle/>
        <a:p>
          <a:endParaRPr lang="de-DE"/>
        </a:p>
      </dgm:t>
    </dgm:pt>
    <dgm:pt modelId="{733ED4FC-1BD9-4851-8830-149ADD217CAE}" type="pres">
      <dgm:prSet presAssocID="{247E2ECE-BFBB-4223-9DE7-8DE5DCF9B7E1}" presName="descendantText" presStyleLbl="alignAcc1" presStyleIdx="2" presStyleCnt="13">
        <dgm:presLayoutVars>
          <dgm:bulletEnabled val="1"/>
        </dgm:presLayoutVars>
      </dgm:prSet>
      <dgm:spPr/>
      <dgm:t>
        <a:bodyPr/>
        <a:lstStyle/>
        <a:p>
          <a:endParaRPr lang="de-DE"/>
        </a:p>
      </dgm:t>
    </dgm:pt>
    <dgm:pt modelId="{812656D1-67D0-4720-BD6B-D29BA5BCE6B1}" type="pres">
      <dgm:prSet presAssocID="{965197E8-4A45-434E-9E90-57EF10BEE40D}" presName="sp" presStyleCnt="0"/>
      <dgm:spPr/>
    </dgm:pt>
    <dgm:pt modelId="{78AE5497-A2CF-4E69-B331-EA122AF3F72F}" type="pres">
      <dgm:prSet presAssocID="{1796B2A9-042A-4B10-8F47-A6D8472947A6}" presName="composite" presStyleCnt="0"/>
      <dgm:spPr/>
    </dgm:pt>
    <dgm:pt modelId="{5A01753B-4F16-4271-9DB3-59E03F872AA5}" type="pres">
      <dgm:prSet presAssocID="{1796B2A9-042A-4B10-8F47-A6D8472947A6}" presName="parentText" presStyleLbl="alignNode1" presStyleIdx="3" presStyleCnt="13">
        <dgm:presLayoutVars>
          <dgm:chMax val="1"/>
          <dgm:bulletEnabled val="1"/>
        </dgm:presLayoutVars>
      </dgm:prSet>
      <dgm:spPr/>
      <dgm:t>
        <a:bodyPr/>
        <a:lstStyle/>
        <a:p>
          <a:endParaRPr lang="de-DE"/>
        </a:p>
      </dgm:t>
    </dgm:pt>
    <dgm:pt modelId="{6F4AF291-5B65-4B37-A910-3437C5D3B32F}" type="pres">
      <dgm:prSet presAssocID="{1796B2A9-042A-4B10-8F47-A6D8472947A6}" presName="descendantText" presStyleLbl="alignAcc1" presStyleIdx="3" presStyleCnt="13" custFlipHor="0" custScaleX="51252" custScaleY="100000" custLinFactNeighborX="9054" custLinFactNeighborY="153">
        <dgm:presLayoutVars>
          <dgm:bulletEnabled val="1"/>
        </dgm:presLayoutVars>
      </dgm:prSet>
      <dgm:spPr/>
    </dgm:pt>
    <dgm:pt modelId="{DE8BDCD6-43D4-43E3-B2DF-69946F950FAD}" type="pres">
      <dgm:prSet presAssocID="{B04510B7-7B59-4A4A-9B2D-62F381903E81}" presName="sp" presStyleCnt="0"/>
      <dgm:spPr/>
    </dgm:pt>
    <dgm:pt modelId="{4CA212CD-A140-4C16-852B-D798EE623599}" type="pres">
      <dgm:prSet presAssocID="{FE6EBAC8-A603-45D4-91E9-25F3617F63B8}" presName="composite" presStyleCnt="0"/>
      <dgm:spPr/>
    </dgm:pt>
    <dgm:pt modelId="{6C0A87CD-393E-4E68-9E05-5F06E1EECA86}" type="pres">
      <dgm:prSet presAssocID="{FE6EBAC8-A603-45D4-91E9-25F3617F63B8}" presName="parentText" presStyleLbl="alignNode1" presStyleIdx="4" presStyleCnt="13">
        <dgm:presLayoutVars>
          <dgm:chMax val="1"/>
          <dgm:bulletEnabled val="1"/>
        </dgm:presLayoutVars>
      </dgm:prSet>
      <dgm:spPr/>
      <dgm:t>
        <a:bodyPr/>
        <a:lstStyle/>
        <a:p>
          <a:endParaRPr lang="de-DE"/>
        </a:p>
      </dgm:t>
    </dgm:pt>
    <dgm:pt modelId="{3B2B6075-B94D-4934-AC7F-3A8370F3BA16}" type="pres">
      <dgm:prSet presAssocID="{FE6EBAC8-A603-45D4-91E9-25F3617F63B8}" presName="descendantText" presStyleLbl="alignAcc1" presStyleIdx="4" presStyleCnt="13" custScaleX="66874" custScaleY="100661" custLinFactNeighborX="-338" custLinFactNeighborY="-4856">
        <dgm:presLayoutVars>
          <dgm:bulletEnabled val="1"/>
        </dgm:presLayoutVars>
      </dgm:prSet>
      <dgm:spPr>
        <a:prstGeom prst="flowChartProcess">
          <a:avLst/>
        </a:prstGeom>
      </dgm:spPr>
    </dgm:pt>
    <dgm:pt modelId="{33B9232B-4782-4D74-8CDB-134E74A2D686}" type="pres">
      <dgm:prSet presAssocID="{1668FB0C-43A5-48E2-BADB-489179A008F5}" presName="sp" presStyleCnt="0"/>
      <dgm:spPr/>
    </dgm:pt>
    <dgm:pt modelId="{38F49A34-FF12-4A8D-9786-0BFD9D93440A}" type="pres">
      <dgm:prSet presAssocID="{B1F7C219-1C55-4900-B89F-60B81B9A28C4}" presName="composite" presStyleCnt="0"/>
      <dgm:spPr/>
    </dgm:pt>
    <dgm:pt modelId="{0ED216C3-4A15-4157-A054-E9C7002C211A}" type="pres">
      <dgm:prSet presAssocID="{B1F7C219-1C55-4900-B89F-60B81B9A28C4}" presName="parentText" presStyleLbl="alignNode1" presStyleIdx="5" presStyleCnt="13">
        <dgm:presLayoutVars>
          <dgm:chMax val="1"/>
          <dgm:bulletEnabled val="1"/>
        </dgm:presLayoutVars>
      </dgm:prSet>
      <dgm:spPr/>
      <dgm:t>
        <a:bodyPr/>
        <a:lstStyle/>
        <a:p>
          <a:endParaRPr lang="de-DE"/>
        </a:p>
      </dgm:t>
    </dgm:pt>
    <dgm:pt modelId="{02DA75E2-BC47-4A4B-96A4-911749431836}" type="pres">
      <dgm:prSet presAssocID="{B1F7C219-1C55-4900-B89F-60B81B9A28C4}" presName="descendantText" presStyleLbl="alignAcc1" presStyleIdx="5" presStyleCnt="13" custScaleX="54464" custLinFactNeighborX="3" custLinFactNeighborY="-2054">
        <dgm:presLayoutVars>
          <dgm:bulletEnabled val="1"/>
        </dgm:presLayoutVars>
      </dgm:prSet>
      <dgm:spPr/>
      <dgm:t>
        <a:bodyPr/>
        <a:lstStyle/>
        <a:p>
          <a:endParaRPr lang="de-DE"/>
        </a:p>
      </dgm:t>
    </dgm:pt>
    <dgm:pt modelId="{17CD1D5C-14DE-4D89-AA5F-9BCCA85020DF}" type="pres">
      <dgm:prSet presAssocID="{8FDB666F-E8C9-4336-B550-78D518DCFF1D}" presName="sp" presStyleCnt="0"/>
      <dgm:spPr/>
    </dgm:pt>
    <dgm:pt modelId="{85800DAD-2E25-460D-88BC-314CA9BAD42A}" type="pres">
      <dgm:prSet presAssocID="{0F4979E7-E283-403E-8498-AFE3FD2EA8F7}" presName="composite" presStyleCnt="0"/>
      <dgm:spPr/>
    </dgm:pt>
    <dgm:pt modelId="{DE51C80B-8E45-4CF6-AC10-86803E443F0C}" type="pres">
      <dgm:prSet presAssocID="{0F4979E7-E283-403E-8498-AFE3FD2EA8F7}" presName="parentText" presStyleLbl="alignNode1" presStyleIdx="6" presStyleCnt="13">
        <dgm:presLayoutVars>
          <dgm:chMax val="1"/>
          <dgm:bulletEnabled val="1"/>
        </dgm:presLayoutVars>
      </dgm:prSet>
      <dgm:spPr/>
      <dgm:t>
        <a:bodyPr/>
        <a:lstStyle/>
        <a:p>
          <a:endParaRPr lang="de-DE"/>
        </a:p>
      </dgm:t>
    </dgm:pt>
    <dgm:pt modelId="{3D167489-B546-4177-B4A8-DA8B253F6DB8}" type="pres">
      <dgm:prSet presAssocID="{0F4979E7-E283-403E-8498-AFE3FD2EA8F7}" presName="descendantText" presStyleLbl="alignAcc1" presStyleIdx="6" presStyleCnt="13" custScaleX="69249" custLinFactNeighborX="330" custLinFactNeighborY="663">
        <dgm:presLayoutVars>
          <dgm:bulletEnabled val="1"/>
        </dgm:presLayoutVars>
      </dgm:prSet>
      <dgm:spPr/>
    </dgm:pt>
    <dgm:pt modelId="{8CB01008-E71E-4568-A0E0-6C318536F6C7}" type="pres">
      <dgm:prSet presAssocID="{F67B2281-9875-456D-9FA6-6FA66B10E6DE}" presName="sp" presStyleCnt="0"/>
      <dgm:spPr/>
    </dgm:pt>
    <dgm:pt modelId="{6DBBA3A7-8861-420B-91A2-859121130BC3}" type="pres">
      <dgm:prSet presAssocID="{B0F11E12-5B2C-42B8-907D-DA03D9A95FBB}" presName="composite" presStyleCnt="0"/>
      <dgm:spPr/>
    </dgm:pt>
    <dgm:pt modelId="{BAAF16A8-D5FE-4F2B-9E33-E14DFBF0D55A}" type="pres">
      <dgm:prSet presAssocID="{B0F11E12-5B2C-42B8-907D-DA03D9A95FBB}" presName="parentText" presStyleLbl="alignNode1" presStyleIdx="7" presStyleCnt="13">
        <dgm:presLayoutVars>
          <dgm:chMax val="1"/>
          <dgm:bulletEnabled val="1"/>
        </dgm:presLayoutVars>
      </dgm:prSet>
      <dgm:spPr/>
      <dgm:t>
        <a:bodyPr/>
        <a:lstStyle/>
        <a:p>
          <a:endParaRPr lang="de-DE"/>
        </a:p>
      </dgm:t>
    </dgm:pt>
    <dgm:pt modelId="{0164728D-28C8-4C89-8778-13F639155EA5}" type="pres">
      <dgm:prSet presAssocID="{B0F11E12-5B2C-42B8-907D-DA03D9A95FBB}" presName="descendantText" presStyleLbl="alignAcc1" presStyleIdx="7" presStyleCnt="13" custScaleX="34229" custScaleY="16958" custLinFactNeighborX="20152" custLinFactNeighborY="-2529">
        <dgm:presLayoutVars>
          <dgm:bulletEnabled val="1"/>
        </dgm:presLayoutVars>
      </dgm:prSet>
      <dgm:spPr/>
    </dgm:pt>
    <dgm:pt modelId="{46C51D3D-82BB-4498-837F-1BFEC6A70A9B}" type="pres">
      <dgm:prSet presAssocID="{2D1A3ADA-D900-405F-A78F-3D7B856F372F}" presName="sp" presStyleCnt="0"/>
      <dgm:spPr/>
    </dgm:pt>
    <dgm:pt modelId="{C1420CBB-BEFB-4CDF-A365-0E6A0506B17E}" type="pres">
      <dgm:prSet presAssocID="{7003B37C-5FB0-44EB-9F76-6A15FB87A8CF}" presName="composite" presStyleCnt="0"/>
      <dgm:spPr/>
    </dgm:pt>
    <dgm:pt modelId="{F62140B8-C080-4E79-BAE3-9300FF486E56}" type="pres">
      <dgm:prSet presAssocID="{7003B37C-5FB0-44EB-9F76-6A15FB87A8CF}" presName="parentText" presStyleLbl="alignNode1" presStyleIdx="8" presStyleCnt="13">
        <dgm:presLayoutVars>
          <dgm:chMax val="1"/>
          <dgm:bulletEnabled val="1"/>
        </dgm:presLayoutVars>
      </dgm:prSet>
      <dgm:spPr/>
      <dgm:t>
        <a:bodyPr/>
        <a:lstStyle/>
        <a:p>
          <a:endParaRPr lang="de-DE"/>
        </a:p>
      </dgm:t>
    </dgm:pt>
    <dgm:pt modelId="{9276DECC-4621-4D44-B8F7-5BF79AB7EE65}" type="pres">
      <dgm:prSet presAssocID="{7003B37C-5FB0-44EB-9F76-6A15FB87A8CF}" presName="descendantText" presStyleLbl="alignAcc1" presStyleIdx="8" presStyleCnt="13" custScaleX="42649" custScaleY="2586" custLinFactNeighborX="1114" custLinFactNeighborY="-9318">
        <dgm:presLayoutVars>
          <dgm:bulletEnabled val="1"/>
        </dgm:presLayoutVars>
      </dgm:prSet>
      <dgm:spPr/>
    </dgm:pt>
    <dgm:pt modelId="{379CB252-47A9-4FE7-8A0B-FF801352EB2F}" type="pres">
      <dgm:prSet presAssocID="{9DDF0EBB-3DB7-4B87-8748-7D593D39A73A}" presName="sp" presStyleCnt="0"/>
      <dgm:spPr/>
    </dgm:pt>
    <dgm:pt modelId="{066D73D9-9AB8-40DA-A86A-ED507C0A6685}" type="pres">
      <dgm:prSet presAssocID="{9AFB2898-D034-482B-B99C-3F1ADFAC9B40}" presName="composite" presStyleCnt="0"/>
      <dgm:spPr/>
    </dgm:pt>
    <dgm:pt modelId="{87A9DF14-70DA-4376-9BEE-2ED95DE619CE}" type="pres">
      <dgm:prSet presAssocID="{9AFB2898-D034-482B-B99C-3F1ADFAC9B40}" presName="parentText" presStyleLbl="alignNode1" presStyleIdx="9" presStyleCnt="13">
        <dgm:presLayoutVars>
          <dgm:chMax val="1"/>
          <dgm:bulletEnabled val="1"/>
        </dgm:presLayoutVars>
      </dgm:prSet>
      <dgm:spPr/>
      <dgm:t>
        <a:bodyPr/>
        <a:lstStyle/>
        <a:p>
          <a:endParaRPr lang="de-DE"/>
        </a:p>
      </dgm:t>
    </dgm:pt>
    <dgm:pt modelId="{63D307CA-476E-44AC-B2DA-916E44ECE206}" type="pres">
      <dgm:prSet presAssocID="{9AFB2898-D034-482B-B99C-3F1ADFAC9B40}" presName="descendantText" presStyleLbl="alignAcc1" presStyleIdx="9" presStyleCnt="13">
        <dgm:presLayoutVars>
          <dgm:bulletEnabled val="1"/>
        </dgm:presLayoutVars>
      </dgm:prSet>
      <dgm:spPr/>
      <dgm:t>
        <a:bodyPr/>
        <a:lstStyle/>
        <a:p>
          <a:endParaRPr lang="de-DE"/>
        </a:p>
      </dgm:t>
    </dgm:pt>
    <dgm:pt modelId="{56DD3C6F-1F1C-43E9-807E-2E6399123D41}" type="pres">
      <dgm:prSet presAssocID="{BA5B07A3-324C-4BD3-B0D7-CD39038BFFF1}" presName="sp" presStyleCnt="0"/>
      <dgm:spPr/>
    </dgm:pt>
    <dgm:pt modelId="{D8B5EBCF-C499-4CCD-9E80-99CC9F0062CA}" type="pres">
      <dgm:prSet presAssocID="{F32C2735-7BE1-438E-A0A8-D224E72CC34E}" presName="composite" presStyleCnt="0"/>
      <dgm:spPr/>
    </dgm:pt>
    <dgm:pt modelId="{382F1A8E-E224-4992-8B40-B675248A523E}" type="pres">
      <dgm:prSet presAssocID="{F32C2735-7BE1-438E-A0A8-D224E72CC34E}" presName="parentText" presStyleLbl="alignNode1" presStyleIdx="10" presStyleCnt="13">
        <dgm:presLayoutVars>
          <dgm:chMax val="1"/>
          <dgm:bulletEnabled val="1"/>
        </dgm:presLayoutVars>
      </dgm:prSet>
      <dgm:spPr/>
      <dgm:t>
        <a:bodyPr/>
        <a:lstStyle/>
        <a:p>
          <a:endParaRPr lang="de-DE"/>
        </a:p>
      </dgm:t>
    </dgm:pt>
    <dgm:pt modelId="{7723CCED-73A2-472E-B55C-DE14B0E15145}" type="pres">
      <dgm:prSet presAssocID="{F32C2735-7BE1-438E-A0A8-D224E72CC34E}" presName="descendantText" presStyleLbl="alignAcc1" presStyleIdx="10" presStyleCnt="13">
        <dgm:presLayoutVars>
          <dgm:bulletEnabled val="1"/>
        </dgm:presLayoutVars>
      </dgm:prSet>
      <dgm:spPr/>
      <dgm:t>
        <a:bodyPr/>
        <a:lstStyle/>
        <a:p>
          <a:endParaRPr lang="de-DE"/>
        </a:p>
      </dgm:t>
    </dgm:pt>
    <dgm:pt modelId="{39100F57-A2E6-494A-B3D7-159B2A10BEF5}" type="pres">
      <dgm:prSet presAssocID="{4AB3E483-2A38-41AE-AC2C-60E9B23C3E8F}" presName="sp" presStyleCnt="0"/>
      <dgm:spPr/>
    </dgm:pt>
    <dgm:pt modelId="{AF515E2C-4790-4325-9713-C480E208DCB3}" type="pres">
      <dgm:prSet presAssocID="{6BA23A94-E7A3-405E-BCE8-17B4A77636B4}" presName="composite" presStyleCnt="0"/>
      <dgm:spPr/>
    </dgm:pt>
    <dgm:pt modelId="{56810038-CFB3-42BC-BBF9-31E0389AD1A1}" type="pres">
      <dgm:prSet presAssocID="{6BA23A94-E7A3-405E-BCE8-17B4A77636B4}" presName="parentText" presStyleLbl="alignNode1" presStyleIdx="11" presStyleCnt="13" custLinFactNeighborY="0">
        <dgm:presLayoutVars>
          <dgm:chMax val="1"/>
          <dgm:bulletEnabled val="1"/>
        </dgm:presLayoutVars>
      </dgm:prSet>
      <dgm:spPr/>
      <dgm:t>
        <a:bodyPr/>
        <a:lstStyle/>
        <a:p>
          <a:endParaRPr lang="de-DE"/>
        </a:p>
      </dgm:t>
    </dgm:pt>
    <dgm:pt modelId="{198D7F1B-FB07-4EB6-83F5-345C6F9210AF}" type="pres">
      <dgm:prSet presAssocID="{6BA23A94-E7A3-405E-BCE8-17B4A77636B4}" presName="descendantText" presStyleLbl="alignAcc1" presStyleIdx="11" presStyleCnt="13">
        <dgm:presLayoutVars>
          <dgm:bulletEnabled val="1"/>
        </dgm:presLayoutVars>
      </dgm:prSet>
      <dgm:spPr/>
      <dgm:t>
        <a:bodyPr/>
        <a:lstStyle/>
        <a:p>
          <a:endParaRPr lang="de-DE"/>
        </a:p>
      </dgm:t>
    </dgm:pt>
    <dgm:pt modelId="{A6B9C5C5-12E9-49CC-95B8-175B010737F1}" type="pres">
      <dgm:prSet presAssocID="{399A6698-B275-4B2F-B9DC-224BFC61A546}" presName="sp" presStyleCnt="0"/>
      <dgm:spPr/>
    </dgm:pt>
    <dgm:pt modelId="{D72A0958-6CBD-4319-9417-3A6A1B79ECA5}" type="pres">
      <dgm:prSet presAssocID="{FDA582EA-A658-4B92-B3B7-CF00711DB5EB}" presName="composite" presStyleCnt="0"/>
      <dgm:spPr/>
    </dgm:pt>
    <dgm:pt modelId="{6E79FE06-733A-4929-98C1-F56BCFBBF8FB}" type="pres">
      <dgm:prSet presAssocID="{FDA582EA-A658-4B92-B3B7-CF00711DB5EB}" presName="parentText" presStyleLbl="alignNode1" presStyleIdx="12" presStyleCnt="13" custScaleY="116454">
        <dgm:presLayoutVars>
          <dgm:chMax val="1"/>
          <dgm:bulletEnabled val="1"/>
        </dgm:presLayoutVars>
      </dgm:prSet>
      <dgm:spPr/>
      <dgm:t>
        <a:bodyPr/>
        <a:lstStyle/>
        <a:p>
          <a:endParaRPr lang="de-DE"/>
        </a:p>
      </dgm:t>
    </dgm:pt>
    <dgm:pt modelId="{658BB05D-7EFC-4DE9-84A3-02EFF169E904}" type="pres">
      <dgm:prSet presAssocID="{FDA582EA-A658-4B92-B3B7-CF00711DB5EB}" presName="descendantText" presStyleLbl="alignAcc1" presStyleIdx="12" presStyleCnt="13" custScaleX="64480">
        <dgm:presLayoutVars>
          <dgm:bulletEnabled val="1"/>
        </dgm:presLayoutVars>
      </dgm:prSet>
      <dgm:spPr/>
    </dgm:pt>
  </dgm:ptLst>
  <dgm:cxnLst>
    <dgm:cxn modelId="{6A7A528F-49B7-4593-AC2C-21EA6B691CE3}" srcId="{B1F7C219-1C55-4900-B89F-60B81B9A28C4}" destId="{37FB85D2-1B98-4BAB-88EC-3A294CFB80B5}" srcOrd="0" destOrd="0" parTransId="{C3E57A66-3632-4012-9AFE-50CDF8BC624B}" sibTransId="{A4354F61-2B16-4758-8708-E0B199C4C513}"/>
    <dgm:cxn modelId="{EF6B801E-2D37-46E0-8095-76549FACC023}" type="presOf" srcId="{DACC2A8B-C0AD-4203-B8C8-E8F68050B543}" destId="{EBE52B3A-06BE-4DEF-9412-E4176B551E54}" srcOrd="0" destOrd="1" presId="urn:microsoft.com/office/officeart/2005/8/layout/chevron2"/>
    <dgm:cxn modelId="{8605E374-F33E-4C0A-AA56-313130C923E6}" srcId="{EA7C2E71-0D7D-42A3-8712-AFFB58540B98}" destId="{0F4979E7-E283-403E-8498-AFE3FD2EA8F7}" srcOrd="6" destOrd="0" parTransId="{0363E5FC-F3B3-4120-8B30-8F4A0322A6BF}" sibTransId="{F67B2281-9875-456D-9FA6-6FA66B10E6DE}"/>
    <dgm:cxn modelId="{731398B0-51DA-4701-8269-BDB6E0BF7A25}" type="presOf" srcId="{B1F7C219-1C55-4900-B89F-60B81B9A28C4}" destId="{0ED216C3-4A15-4157-A054-E9C7002C211A}" srcOrd="0" destOrd="0" presId="urn:microsoft.com/office/officeart/2005/8/layout/chevron2"/>
    <dgm:cxn modelId="{D2E0DC09-7E6A-411F-B01E-88D05D2A271F}" type="presOf" srcId="{A122E618-C3AE-4D6F-891C-FC4B4731685A}" destId="{670DFF6A-BED5-46D7-A39C-D9D795F9341A}" srcOrd="0" destOrd="0" presId="urn:microsoft.com/office/officeart/2005/8/layout/chevron2"/>
    <dgm:cxn modelId="{186138E0-253E-4924-B33E-AF764E9861F7}" type="presOf" srcId="{6BA23A94-E7A3-405E-BCE8-17B4A77636B4}" destId="{56810038-CFB3-42BC-BBF9-31E0389AD1A1}" srcOrd="0" destOrd="0" presId="urn:microsoft.com/office/officeart/2005/8/layout/chevron2"/>
    <dgm:cxn modelId="{EEEE350D-54BC-40D7-810B-76928D2C2354}" type="presOf" srcId="{EA7C2E71-0D7D-42A3-8712-AFFB58540B98}" destId="{3D558412-EBF8-4B60-B5DA-C55FDD10064A}" srcOrd="0" destOrd="0" presId="urn:microsoft.com/office/officeart/2005/8/layout/chevron2"/>
    <dgm:cxn modelId="{6C496866-42BE-4C34-A0F3-D342E5E8E9D7}" type="presOf" srcId="{247E2ECE-BFBB-4223-9DE7-8DE5DCF9B7E1}" destId="{CA49DFE5-CD7B-4C63-8385-6F9BAE1EDAE5}" srcOrd="0" destOrd="0" presId="urn:microsoft.com/office/officeart/2005/8/layout/chevron2"/>
    <dgm:cxn modelId="{D8EC1929-2C29-4A9A-9F74-367987BEB62C}" srcId="{247E2ECE-BFBB-4223-9DE7-8DE5DCF9B7E1}" destId="{E4D65390-DBE0-4D75-8560-462857AB6B20}" srcOrd="0" destOrd="0" parTransId="{9BD33D80-0D1C-4F39-9E0C-3AE15A2BF518}" sibTransId="{938E46DB-7D22-44F7-8206-752EA28A0D60}"/>
    <dgm:cxn modelId="{678DC2B1-F40E-47CE-AD5B-39B05FAACAFC}" type="presOf" srcId="{64063124-D33A-4A54-9EC2-D5E541CDA7B1}" destId="{7723CCED-73A2-472E-B55C-DE14B0E15145}" srcOrd="0" destOrd="0" presId="urn:microsoft.com/office/officeart/2005/8/layout/chevron2"/>
    <dgm:cxn modelId="{E52C4772-4143-48D6-A5D0-7C49AF5933AF}" type="presOf" srcId="{468A56D8-4375-41D6-A34B-3227E3CB8B43}" destId="{63D307CA-476E-44AC-B2DA-916E44ECE206}" srcOrd="0" destOrd="0" presId="urn:microsoft.com/office/officeart/2005/8/layout/chevron2"/>
    <dgm:cxn modelId="{D8429CDD-8473-4118-ACB8-60ADB7DCA555}" srcId="{A122E618-C3AE-4D6F-891C-FC4B4731685A}" destId="{DACC2A8B-C0AD-4203-B8C8-E8F68050B543}" srcOrd="1" destOrd="0" parTransId="{F151CD04-142B-4377-9027-4EE0BBE6FB84}" sibTransId="{6B0B0744-FAC2-42D9-A1D0-7974C1DACCBA}"/>
    <dgm:cxn modelId="{C0C4EE10-A108-44B2-92A4-1346849229F2}" srcId="{EA7C2E71-0D7D-42A3-8712-AFFB58540B98}" destId="{B1F7C219-1C55-4900-B89F-60B81B9A28C4}" srcOrd="5" destOrd="0" parTransId="{4D9874CA-F671-4C90-A9C4-372470358E5C}" sibTransId="{8FDB666F-E8C9-4336-B550-78D518DCFF1D}"/>
    <dgm:cxn modelId="{80212180-1211-47F6-AAFD-CD75DA1B561C}" type="presOf" srcId="{1D735923-FAF8-4C45-87A5-9BD9E56D7805}" destId="{198D7F1B-FB07-4EB6-83F5-345C6F9210AF}" srcOrd="0" destOrd="0" presId="urn:microsoft.com/office/officeart/2005/8/layout/chevron2"/>
    <dgm:cxn modelId="{CE06A6BF-70F7-49EB-940B-660278F8EEFF}" srcId="{247E2ECE-BFBB-4223-9DE7-8DE5DCF9B7E1}" destId="{AB351951-6577-4537-9494-C8067F976966}" srcOrd="1" destOrd="0" parTransId="{C4EC2478-06F0-43FD-B673-9034EAE6142F}" sibTransId="{ECC1EBB6-DBFB-4408-93F0-3E811B217C5F}"/>
    <dgm:cxn modelId="{E44BDB93-3FD3-463B-9C4B-6073F4917607}" type="presOf" srcId="{7003B37C-5FB0-44EB-9F76-6A15FB87A8CF}" destId="{F62140B8-C080-4E79-BAE3-9300FF486E56}" srcOrd="0" destOrd="0" presId="urn:microsoft.com/office/officeart/2005/8/layout/chevron2"/>
    <dgm:cxn modelId="{884A52BD-3A3E-4E1E-9C3F-88142E9DA61E}" srcId="{6BA23A94-E7A3-405E-BCE8-17B4A77636B4}" destId="{1D735923-FAF8-4C45-87A5-9BD9E56D7805}" srcOrd="0" destOrd="0" parTransId="{D96D3312-F05E-4C95-9B5F-8CE4E7C1BBFB}" sibTransId="{6A473444-7769-424E-AE24-1D4952AACF93}"/>
    <dgm:cxn modelId="{A699C7AE-E671-4A11-886C-035C25A73D7B}" srcId="{A122E618-C3AE-4D6F-891C-FC4B4731685A}" destId="{C7F8022C-C3D4-4F9D-81D0-8FBA25F2B714}" srcOrd="0" destOrd="0" parTransId="{924EE62B-0E8B-4034-B667-8F53DAE57D8E}" sibTransId="{DA3989EE-CDAE-42CA-9319-ED16AD51EA71}"/>
    <dgm:cxn modelId="{85EFF29A-9C80-4B44-B208-9BF4ED20A13C}" srcId="{9AFB2898-D034-482B-B99C-3F1ADFAC9B40}" destId="{468A56D8-4375-41D6-A34B-3227E3CB8B43}" srcOrd="0" destOrd="0" parTransId="{85C241E1-D5D0-492D-A018-DDFC2E57060D}" sibTransId="{9D6DF9CD-9B9F-49D7-A091-1E5266E70D20}"/>
    <dgm:cxn modelId="{2E849CBC-1D44-41F7-B544-40F3D6FA2B01}" type="presOf" srcId="{37FB85D2-1B98-4BAB-88EC-3A294CFB80B5}" destId="{02DA75E2-BC47-4A4B-96A4-911749431836}" srcOrd="0" destOrd="0" presId="urn:microsoft.com/office/officeart/2005/8/layout/chevron2"/>
    <dgm:cxn modelId="{C988C805-EE1B-4C4E-AD8B-266598F72322}" type="presOf" srcId="{F32C2735-7BE1-438E-A0A8-D224E72CC34E}" destId="{382F1A8E-E224-4992-8B40-B675248A523E}" srcOrd="0" destOrd="0" presId="urn:microsoft.com/office/officeart/2005/8/layout/chevron2"/>
    <dgm:cxn modelId="{C32AA4FE-E07E-4835-8FC8-91CD59DB235B}" srcId="{EA7C2E71-0D7D-42A3-8712-AFFB58540B98}" destId="{1796B2A9-042A-4B10-8F47-A6D8472947A6}" srcOrd="3" destOrd="0" parTransId="{F1567D92-373A-4117-A629-C1D28099B400}" sibTransId="{B04510B7-7B59-4A4A-9B2D-62F381903E81}"/>
    <dgm:cxn modelId="{FA9CECFA-BEAE-433F-9C22-48AC3DB35AA5}" type="presOf" srcId="{9AFB2898-D034-482B-B99C-3F1ADFAC9B40}" destId="{87A9DF14-70DA-4376-9BEE-2ED95DE619CE}" srcOrd="0" destOrd="0" presId="urn:microsoft.com/office/officeart/2005/8/layout/chevron2"/>
    <dgm:cxn modelId="{91CBD9C1-6FFB-441E-839E-6F327DEA0317}" type="presOf" srcId="{AB351951-6577-4537-9494-C8067F976966}" destId="{733ED4FC-1BD9-4851-8830-149ADD217CAE}" srcOrd="0" destOrd="1" presId="urn:microsoft.com/office/officeart/2005/8/layout/chevron2"/>
    <dgm:cxn modelId="{EC8AA4DA-62B4-42A8-9B75-215D5D972BD3}" srcId="{EA7C2E71-0D7D-42A3-8712-AFFB58540B98}" destId="{FE6EBAC8-A603-45D4-91E9-25F3617F63B8}" srcOrd="4" destOrd="0" parTransId="{B0798259-452B-4C07-B2DB-0150CFA2EC74}" sibTransId="{1668FB0C-43A5-48E2-BADB-489179A008F5}"/>
    <dgm:cxn modelId="{4038F838-7E4A-4DDF-80E7-1AD36B23E62E}" srcId="{EA7C2E71-0D7D-42A3-8712-AFFB58540B98}" destId="{FDA582EA-A658-4B92-B3B7-CF00711DB5EB}" srcOrd="12" destOrd="0" parTransId="{E394974C-1391-48DB-A7E4-524E108FCB2E}" sibTransId="{CFC06554-1479-43CD-9B5E-5DF493AD386C}"/>
    <dgm:cxn modelId="{E22FD845-2846-4D26-A5C8-C058E69E3931}" srcId="{AE693E26-A464-44AE-B3C4-1C41C8DF9E7E}" destId="{EA085D61-59D6-4BEB-A009-FE6F6F713DE3}" srcOrd="0" destOrd="0" parTransId="{55F15552-2133-4A5E-A017-DFBC5BDB8D03}" sibTransId="{236DE1B5-CAC4-4F6E-A17C-2D8D3EA19E2C}"/>
    <dgm:cxn modelId="{B346F667-2D0A-483D-AC50-C7A72D3A0B31}" type="presOf" srcId="{B0F11E12-5B2C-42B8-907D-DA03D9A95FBB}" destId="{BAAF16A8-D5FE-4F2B-9E33-E14DFBF0D55A}" srcOrd="0" destOrd="0" presId="urn:microsoft.com/office/officeart/2005/8/layout/chevron2"/>
    <dgm:cxn modelId="{743CABEF-7D4F-4878-89CC-5C0C8347285C}" srcId="{AE693E26-A464-44AE-B3C4-1C41C8DF9E7E}" destId="{27A5BDFA-3B06-46B8-AD6A-776533B66F5B}" srcOrd="1" destOrd="0" parTransId="{4DBB7E0A-F067-4133-80DB-8707B2754048}" sibTransId="{06EF8C7C-D226-4B85-BEF6-DAC54EC7A48B}"/>
    <dgm:cxn modelId="{3CD732EF-9669-4D37-8F50-283D394FA8BC}" type="presOf" srcId="{FE6EBAC8-A603-45D4-91E9-25F3617F63B8}" destId="{6C0A87CD-393E-4E68-9E05-5F06E1EECA86}" srcOrd="0" destOrd="0" presId="urn:microsoft.com/office/officeart/2005/8/layout/chevron2"/>
    <dgm:cxn modelId="{C0B78ABD-F71D-4A1F-B0B5-A185474587F1}" srcId="{EA7C2E71-0D7D-42A3-8712-AFFB58540B98}" destId="{F32C2735-7BE1-438E-A0A8-D224E72CC34E}" srcOrd="10" destOrd="0" parTransId="{250D5BDD-D73B-4BC3-8D91-187F08A4564D}" sibTransId="{4AB3E483-2A38-41AE-AC2C-60E9B23C3E8F}"/>
    <dgm:cxn modelId="{C472DE1E-2271-4596-B584-7338673AF4F3}" type="presOf" srcId="{C7F8022C-C3D4-4F9D-81D0-8FBA25F2B714}" destId="{EBE52B3A-06BE-4DEF-9412-E4176B551E54}" srcOrd="0" destOrd="0" presId="urn:microsoft.com/office/officeart/2005/8/layout/chevron2"/>
    <dgm:cxn modelId="{26DF3218-3DF5-4E2B-87A1-1FB601139E53}" type="presOf" srcId="{E4D65390-DBE0-4D75-8560-462857AB6B20}" destId="{733ED4FC-1BD9-4851-8830-149ADD217CAE}" srcOrd="0" destOrd="0" presId="urn:microsoft.com/office/officeart/2005/8/layout/chevron2"/>
    <dgm:cxn modelId="{F9FD7AC2-3E3B-489C-ACA1-A2F2D4495203}" srcId="{EA7C2E71-0D7D-42A3-8712-AFFB58540B98}" destId="{6BA23A94-E7A3-405E-BCE8-17B4A77636B4}" srcOrd="11" destOrd="0" parTransId="{DD235FD9-9F47-426E-9A08-7325AD3C4F86}" sibTransId="{399A6698-B275-4B2F-B9DC-224BFC61A546}"/>
    <dgm:cxn modelId="{C189B14B-8A79-4DC2-9B7A-041D55B87881}" type="presOf" srcId="{0F4979E7-E283-403E-8498-AFE3FD2EA8F7}" destId="{DE51C80B-8E45-4CF6-AC10-86803E443F0C}" srcOrd="0" destOrd="0" presId="urn:microsoft.com/office/officeart/2005/8/layout/chevron2"/>
    <dgm:cxn modelId="{AB3C5FAC-4D28-472E-9765-6CFFF3079BFD}" srcId="{EA7C2E71-0D7D-42A3-8712-AFFB58540B98}" destId="{A122E618-C3AE-4D6F-891C-FC4B4731685A}" srcOrd="1" destOrd="0" parTransId="{11062F69-3499-4E4A-8E2B-F44A77CEE787}" sibTransId="{32123D06-B4FD-465C-89CC-74EE33C4DC80}"/>
    <dgm:cxn modelId="{3A3A239F-79F1-4835-BC25-2882FC4B4013}" srcId="{EA7C2E71-0D7D-42A3-8712-AFFB58540B98}" destId="{7003B37C-5FB0-44EB-9F76-6A15FB87A8CF}" srcOrd="8" destOrd="0" parTransId="{03F2E9F5-B1F0-48B9-8467-E6DA877CC735}" sibTransId="{9DDF0EBB-3DB7-4B87-8748-7D593D39A73A}"/>
    <dgm:cxn modelId="{A0AA0686-8D14-4427-B939-8AB903C0E81A}" srcId="{EA7C2E71-0D7D-42A3-8712-AFFB58540B98}" destId="{9AFB2898-D034-482B-B99C-3F1ADFAC9B40}" srcOrd="9" destOrd="0" parTransId="{3B313027-8467-43C1-900B-32E83E06689E}" sibTransId="{BA5B07A3-324C-4BD3-B0D7-CD39038BFFF1}"/>
    <dgm:cxn modelId="{740EAE31-2A2C-4812-89FF-5198D4986AB9}" srcId="{EA7C2E71-0D7D-42A3-8712-AFFB58540B98}" destId="{B0F11E12-5B2C-42B8-907D-DA03D9A95FBB}" srcOrd="7" destOrd="0" parTransId="{1A7E7092-7ABE-468A-A186-6FDADB2AA909}" sibTransId="{2D1A3ADA-D900-405F-A78F-3D7B856F372F}"/>
    <dgm:cxn modelId="{FF84A4D7-08B8-4E28-9F8C-1FF2F9FDF4DA}" type="presOf" srcId="{AE693E26-A464-44AE-B3C4-1C41C8DF9E7E}" destId="{0E195D94-472C-44C6-823F-7F2381FA27FB}" srcOrd="0" destOrd="0" presId="urn:microsoft.com/office/officeart/2005/8/layout/chevron2"/>
    <dgm:cxn modelId="{1C8822DE-E082-4726-B88F-D132D8F3F6F6}" type="presOf" srcId="{EA085D61-59D6-4BEB-A009-FE6F6F713DE3}" destId="{510620DA-DF5A-4567-9FF8-79722C8A1FC3}" srcOrd="0" destOrd="0" presId="urn:microsoft.com/office/officeart/2005/8/layout/chevron2"/>
    <dgm:cxn modelId="{675C89AA-2796-4453-9914-B21916FCD2D9}" type="presOf" srcId="{FDA582EA-A658-4B92-B3B7-CF00711DB5EB}" destId="{6E79FE06-733A-4929-98C1-F56BCFBBF8FB}" srcOrd="0" destOrd="0" presId="urn:microsoft.com/office/officeart/2005/8/layout/chevron2"/>
    <dgm:cxn modelId="{34F1EFB2-3B38-4798-AC7D-7371F25547F4}" type="presOf" srcId="{1796B2A9-042A-4B10-8F47-A6D8472947A6}" destId="{5A01753B-4F16-4271-9DB3-59E03F872AA5}" srcOrd="0" destOrd="0" presId="urn:microsoft.com/office/officeart/2005/8/layout/chevron2"/>
    <dgm:cxn modelId="{D4EAB350-1F39-4180-9ECC-CD112A2B1FE0}" type="presOf" srcId="{27A5BDFA-3B06-46B8-AD6A-776533B66F5B}" destId="{510620DA-DF5A-4567-9FF8-79722C8A1FC3}" srcOrd="0" destOrd="1" presId="urn:microsoft.com/office/officeart/2005/8/layout/chevron2"/>
    <dgm:cxn modelId="{9655CCCD-FF10-44F6-902F-EDB2698F4AE3}" srcId="{EA7C2E71-0D7D-42A3-8712-AFFB58540B98}" destId="{247E2ECE-BFBB-4223-9DE7-8DE5DCF9B7E1}" srcOrd="2" destOrd="0" parTransId="{4297BF60-8BFB-4B80-8107-35192ACAD4BD}" sibTransId="{965197E8-4A45-434E-9E90-57EF10BEE40D}"/>
    <dgm:cxn modelId="{D3F9F74A-6402-41B1-A462-6EE93EF6BF39}" srcId="{EA7C2E71-0D7D-42A3-8712-AFFB58540B98}" destId="{AE693E26-A464-44AE-B3C4-1C41C8DF9E7E}" srcOrd="0" destOrd="0" parTransId="{5B679F84-9707-4CD1-90E2-4492381FF590}" sibTransId="{155B611D-66CD-4014-B0CF-2F99E16A0FBD}"/>
    <dgm:cxn modelId="{3B1223CD-DA87-4606-BE83-75144D3C3009}" srcId="{F32C2735-7BE1-438E-A0A8-D224E72CC34E}" destId="{64063124-D33A-4A54-9EC2-D5E541CDA7B1}" srcOrd="0" destOrd="0" parTransId="{861A80BA-DCE4-45FE-9D84-61CB9991BD3F}" sibTransId="{72D65DBA-608D-4931-BE54-F4D5707C97B0}"/>
    <dgm:cxn modelId="{FD2D82B7-25AE-4B26-9F84-79E09671D1D0}" type="presParOf" srcId="{3D558412-EBF8-4B60-B5DA-C55FDD10064A}" destId="{819496C1-F060-4311-BE20-073D014EEAE0}" srcOrd="0" destOrd="0" presId="urn:microsoft.com/office/officeart/2005/8/layout/chevron2"/>
    <dgm:cxn modelId="{B7C494E8-8F29-4F28-B457-A3B07B49CEF5}" type="presParOf" srcId="{819496C1-F060-4311-BE20-073D014EEAE0}" destId="{0E195D94-472C-44C6-823F-7F2381FA27FB}" srcOrd="0" destOrd="0" presId="urn:microsoft.com/office/officeart/2005/8/layout/chevron2"/>
    <dgm:cxn modelId="{015A84A4-5F20-4C4A-A9A5-CCF7442C4EDD}" type="presParOf" srcId="{819496C1-F060-4311-BE20-073D014EEAE0}" destId="{510620DA-DF5A-4567-9FF8-79722C8A1FC3}" srcOrd="1" destOrd="0" presId="urn:microsoft.com/office/officeart/2005/8/layout/chevron2"/>
    <dgm:cxn modelId="{C69BB288-9245-415A-8BE9-F278C6FD26CE}" type="presParOf" srcId="{3D558412-EBF8-4B60-B5DA-C55FDD10064A}" destId="{AFF04A47-3B2B-4493-8EBA-8C2D93D17CF6}" srcOrd="1" destOrd="0" presId="urn:microsoft.com/office/officeart/2005/8/layout/chevron2"/>
    <dgm:cxn modelId="{58E07DA2-9BA4-4D63-BE37-2ED14CBA6A1B}" type="presParOf" srcId="{3D558412-EBF8-4B60-B5DA-C55FDD10064A}" destId="{C4E6D2DC-9FAE-444D-A93B-DA157192C54A}" srcOrd="2" destOrd="0" presId="urn:microsoft.com/office/officeart/2005/8/layout/chevron2"/>
    <dgm:cxn modelId="{53270FB4-0A32-4C97-9D32-0290F4D2EAFF}" type="presParOf" srcId="{C4E6D2DC-9FAE-444D-A93B-DA157192C54A}" destId="{670DFF6A-BED5-46D7-A39C-D9D795F9341A}" srcOrd="0" destOrd="0" presId="urn:microsoft.com/office/officeart/2005/8/layout/chevron2"/>
    <dgm:cxn modelId="{9DE9E3A7-90FB-4638-8DB8-BC00EE5F9BB7}" type="presParOf" srcId="{C4E6D2DC-9FAE-444D-A93B-DA157192C54A}" destId="{EBE52B3A-06BE-4DEF-9412-E4176B551E54}" srcOrd="1" destOrd="0" presId="urn:microsoft.com/office/officeart/2005/8/layout/chevron2"/>
    <dgm:cxn modelId="{CA375F8F-EAB9-45E1-8C5B-795DF45DFC62}" type="presParOf" srcId="{3D558412-EBF8-4B60-B5DA-C55FDD10064A}" destId="{FA39B59A-4A08-467E-A35F-B887942D0D5D}" srcOrd="3" destOrd="0" presId="urn:microsoft.com/office/officeart/2005/8/layout/chevron2"/>
    <dgm:cxn modelId="{AAA25B8D-10FF-4964-A947-D84F86F3FE03}" type="presParOf" srcId="{3D558412-EBF8-4B60-B5DA-C55FDD10064A}" destId="{7297D3BE-3D5E-45D7-BCE6-6264B3AC5A55}" srcOrd="4" destOrd="0" presId="urn:microsoft.com/office/officeart/2005/8/layout/chevron2"/>
    <dgm:cxn modelId="{ACB8CF07-EF9E-439E-A6E4-A519330220F9}" type="presParOf" srcId="{7297D3BE-3D5E-45D7-BCE6-6264B3AC5A55}" destId="{CA49DFE5-CD7B-4C63-8385-6F9BAE1EDAE5}" srcOrd="0" destOrd="0" presId="urn:microsoft.com/office/officeart/2005/8/layout/chevron2"/>
    <dgm:cxn modelId="{2CF39680-AC53-493F-A995-4C65F88B48E0}" type="presParOf" srcId="{7297D3BE-3D5E-45D7-BCE6-6264B3AC5A55}" destId="{733ED4FC-1BD9-4851-8830-149ADD217CAE}" srcOrd="1" destOrd="0" presId="urn:microsoft.com/office/officeart/2005/8/layout/chevron2"/>
    <dgm:cxn modelId="{A087195D-0153-4886-BFCB-20741699A157}" type="presParOf" srcId="{3D558412-EBF8-4B60-B5DA-C55FDD10064A}" destId="{812656D1-67D0-4720-BD6B-D29BA5BCE6B1}" srcOrd="5" destOrd="0" presId="urn:microsoft.com/office/officeart/2005/8/layout/chevron2"/>
    <dgm:cxn modelId="{568C11A7-78D3-4733-9401-BE7F3965D33B}" type="presParOf" srcId="{3D558412-EBF8-4B60-B5DA-C55FDD10064A}" destId="{78AE5497-A2CF-4E69-B331-EA122AF3F72F}" srcOrd="6" destOrd="0" presId="urn:microsoft.com/office/officeart/2005/8/layout/chevron2"/>
    <dgm:cxn modelId="{4247AF29-4EF6-4CD0-9C89-701BBF542E14}" type="presParOf" srcId="{78AE5497-A2CF-4E69-B331-EA122AF3F72F}" destId="{5A01753B-4F16-4271-9DB3-59E03F872AA5}" srcOrd="0" destOrd="0" presId="urn:microsoft.com/office/officeart/2005/8/layout/chevron2"/>
    <dgm:cxn modelId="{26883D64-76F0-475D-B9F7-AC1C2714B509}" type="presParOf" srcId="{78AE5497-A2CF-4E69-B331-EA122AF3F72F}" destId="{6F4AF291-5B65-4B37-A910-3437C5D3B32F}" srcOrd="1" destOrd="0" presId="urn:microsoft.com/office/officeart/2005/8/layout/chevron2"/>
    <dgm:cxn modelId="{2EB5AA5C-5283-4E1C-BE70-659453DB7C33}" type="presParOf" srcId="{3D558412-EBF8-4B60-B5DA-C55FDD10064A}" destId="{DE8BDCD6-43D4-43E3-B2DF-69946F950FAD}" srcOrd="7" destOrd="0" presId="urn:microsoft.com/office/officeart/2005/8/layout/chevron2"/>
    <dgm:cxn modelId="{4343EAEF-DDFC-4CA8-83BA-07A84B243FEB}" type="presParOf" srcId="{3D558412-EBF8-4B60-B5DA-C55FDD10064A}" destId="{4CA212CD-A140-4C16-852B-D798EE623599}" srcOrd="8" destOrd="0" presId="urn:microsoft.com/office/officeart/2005/8/layout/chevron2"/>
    <dgm:cxn modelId="{D75B3C29-941F-4511-9F25-1AA63E806632}" type="presParOf" srcId="{4CA212CD-A140-4C16-852B-D798EE623599}" destId="{6C0A87CD-393E-4E68-9E05-5F06E1EECA86}" srcOrd="0" destOrd="0" presId="urn:microsoft.com/office/officeart/2005/8/layout/chevron2"/>
    <dgm:cxn modelId="{916911E2-8D3F-4A1C-ACD9-93487CCF1466}" type="presParOf" srcId="{4CA212CD-A140-4C16-852B-D798EE623599}" destId="{3B2B6075-B94D-4934-AC7F-3A8370F3BA16}" srcOrd="1" destOrd="0" presId="urn:microsoft.com/office/officeart/2005/8/layout/chevron2"/>
    <dgm:cxn modelId="{E83A0CEE-26CA-403B-AF01-14CE5D496C85}" type="presParOf" srcId="{3D558412-EBF8-4B60-B5DA-C55FDD10064A}" destId="{33B9232B-4782-4D74-8CDB-134E74A2D686}" srcOrd="9" destOrd="0" presId="urn:microsoft.com/office/officeart/2005/8/layout/chevron2"/>
    <dgm:cxn modelId="{207B5064-182D-4CD2-AAB9-15997A7A2473}" type="presParOf" srcId="{3D558412-EBF8-4B60-B5DA-C55FDD10064A}" destId="{38F49A34-FF12-4A8D-9786-0BFD9D93440A}" srcOrd="10" destOrd="0" presId="urn:microsoft.com/office/officeart/2005/8/layout/chevron2"/>
    <dgm:cxn modelId="{8E309B63-5E3E-4683-AC42-8A25358F4FE7}" type="presParOf" srcId="{38F49A34-FF12-4A8D-9786-0BFD9D93440A}" destId="{0ED216C3-4A15-4157-A054-E9C7002C211A}" srcOrd="0" destOrd="0" presId="urn:microsoft.com/office/officeart/2005/8/layout/chevron2"/>
    <dgm:cxn modelId="{7B2CC6C4-2259-42B2-A495-C410006A870F}" type="presParOf" srcId="{38F49A34-FF12-4A8D-9786-0BFD9D93440A}" destId="{02DA75E2-BC47-4A4B-96A4-911749431836}" srcOrd="1" destOrd="0" presId="urn:microsoft.com/office/officeart/2005/8/layout/chevron2"/>
    <dgm:cxn modelId="{B6ED14E2-ABD3-4B76-9346-18AFB5FD2B7D}" type="presParOf" srcId="{3D558412-EBF8-4B60-B5DA-C55FDD10064A}" destId="{17CD1D5C-14DE-4D89-AA5F-9BCCA85020DF}" srcOrd="11" destOrd="0" presId="urn:microsoft.com/office/officeart/2005/8/layout/chevron2"/>
    <dgm:cxn modelId="{6D91BC8F-EC87-4C44-B1A3-54A21C7CDB26}" type="presParOf" srcId="{3D558412-EBF8-4B60-B5DA-C55FDD10064A}" destId="{85800DAD-2E25-460D-88BC-314CA9BAD42A}" srcOrd="12" destOrd="0" presId="urn:microsoft.com/office/officeart/2005/8/layout/chevron2"/>
    <dgm:cxn modelId="{D3410F84-189D-42FA-A57E-FBE6F689E2CC}" type="presParOf" srcId="{85800DAD-2E25-460D-88BC-314CA9BAD42A}" destId="{DE51C80B-8E45-4CF6-AC10-86803E443F0C}" srcOrd="0" destOrd="0" presId="urn:microsoft.com/office/officeart/2005/8/layout/chevron2"/>
    <dgm:cxn modelId="{A8781882-0303-499A-AE32-B3C8B4E24FE2}" type="presParOf" srcId="{85800DAD-2E25-460D-88BC-314CA9BAD42A}" destId="{3D167489-B546-4177-B4A8-DA8B253F6DB8}" srcOrd="1" destOrd="0" presId="urn:microsoft.com/office/officeart/2005/8/layout/chevron2"/>
    <dgm:cxn modelId="{99E2FBF2-BF65-4FB0-8E59-EDACE6CDB3D1}" type="presParOf" srcId="{3D558412-EBF8-4B60-B5DA-C55FDD10064A}" destId="{8CB01008-E71E-4568-A0E0-6C318536F6C7}" srcOrd="13" destOrd="0" presId="urn:microsoft.com/office/officeart/2005/8/layout/chevron2"/>
    <dgm:cxn modelId="{A2542FFD-883D-482B-B6B7-BE68750954CD}" type="presParOf" srcId="{3D558412-EBF8-4B60-B5DA-C55FDD10064A}" destId="{6DBBA3A7-8861-420B-91A2-859121130BC3}" srcOrd="14" destOrd="0" presId="urn:microsoft.com/office/officeart/2005/8/layout/chevron2"/>
    <dgm:cxn modelId="{E305B4DB-F02E-4971-BD12-526E82FCDEC9}" type="presParOf" srcId="{6DBBA3A7-8861-420B-91A2-859121130BC3}" destId="{BAAF16A8-D5FE-4F2B-9E33-E14DFBF0D55A}" srcOrd="0" destOrd="0" presId="urn:microsoft.com/office/officeart/2005/8/layout/chevron2"/>
    <dgm:cxn modelId="{24838D45-1E44-469A-8714-3C0E700B6A03}" type="presParOf" srcId="{6DBBA3A7-8861-420B-91A2-859121130BC3}" destId="{0164728D-28C8-4C89-8778-13F639155EA5}" srcOrd="1" destOrd="0" presId="urn:microsoft.com/office/officeart/2005/8/layout/chevron2"/>
    <dgm:cxn modelId="{75A388D1-E945-454A-BF05-98687BFFBA41}" type="presParOf" srcId="{3D558412-EBF8-4B60-B5DA-C55FDD10064A}" destId="{46C51D3D-82BB-4498-837F-1BFEC6A70A9B}" srcOrd="15" destOrd="0" presId="urn:microsoft.com/office/officeart/2005/8/layout/chevron2"/>
    <dgm:cxn modelId="{A832B3BF-1394-4702-8374-C1D3D124C5E9}" type="presParOf" srcId="{3D558412-EBF8-4B60-B5DA-C55FDD10064A}" destId="{C1420CBB-BEFB-4CDF-A365-0E6A0506B17E}" srcOrd="16" destOrd="0" presId="urn:microsoft.com/office/officeart/2005/8/layout/chevron2"/>
    <dgm:cxn modelId="{2CCF3735-C6C8-4D97-A96A-8E5803FC2E3A}" type="presParOf" srcId="{C1420CBB-BEFB-4CDF-A365-0E6A0506B17E}" destId="{F62140B8-C080-4E79-BAE3-9300FF486E56}" srcOrd="0" destOrd="0" presId="urn:microsoft.com/office/officeart/2005/8/layout/chevron2"/>
    <dgm:cxn modelId="{0B7FFC40-43CE-4ABB-B0EF-B392335C009C}" type="presParOf" srcId="{C1420CBB-BEFB-4CDF-A365-0E6A0506B17E}" destId="{9276DECC-4621-4D44-B8F7-5BF79AB7EE65}" srcOrd="1" destOrd="0" presId="urn:microsoft.com/office/officeart/2005/8/layout/chevron2"/>
    <dgm:cxn modelId="{2C4652C3-849A-41FB-96CF-5396F48E5263}" type="presParOf" srcId="{3D558412-EBF8-4B60-B5DA-C55FDD10064A}" destId="{379CB252-47A9-4FE7-8A0B-FF801352EB2F}" srcOrd="17" destOrd="0" presId="urn:microsoft.com/office/officeart/2005/8/layout/chevron2"/>
    <dgm:cxn modelId="{CAD42053-F33D-4F73-A235-ECDD03189617}" type="presParOf" srcId="{3D558412-EBF8-4B60-B5DA-C55FDD10064A}" destId="{066D73D9-9AB8-40DA-A86A-ED507C0A6685}" srcOrd="18" destOrd="0" presId="urn:microsoft.com/office/officeart/2005/8/layout/chevron2"/>
    <dgm:cxn modelId="{E2C75BC3-B4F0-4084-AAEF-E07F94A78257}" type="presParOf" srcId="{066D73D9-9AB8-40DA-A86A-ED507C0A6685}" destId="{87A9DF14-70DA-4376-9BEE-2ED95DE619CE}" srcOrd="0" destOrd="0" presId="urn:microsoft.com/office/officeart/2005/8/layout/chevron2"/>
    <dgm:cxn modelId="{688D0615-2731-488B-8375-10A051587A36}" type="presParOf" srcId="{066D73D9-9AB8-40DA-A86A-ED507C0A6685}" destId="{63D307CA-476E-44AC-B2DA-916E44ECE206}" srcOrd="1" destOrd="0" presId="urn:microsoft.com/office/officeart/2005/8/layout/chevron2"/>
    <dgm:cxn modelId="{B66A595F-F7B6-4666-B6F1-2C9409F7A7B2}" type="presParOf" srcId="{3D558412-EBF8-4B60-B5DA-C55FDD10064A}" destId="{56DD3C6F-1F1C-43E9-807E-2E6399123D41}" srcOrd="19" destOrd="0" presId="urn:microsoft.com/office/officeart/2005/8/layout/chevron2"/>
    <dgm:cxn modelId="{9D82BECE-C6FC-406C-A66D-EEF51A0967D6}" type="presParOf" srcId="{3D558412-EBF8-4B60-B5DA-C55FDD10064A}" destId="{D8B5EBCF-C499-4CCD-9E80-99CC9F0062CA}" srcOrd="20" destOrd="0" presId="urn:microsoft.com/office/officeart/2005/8/layout/chevron2"/>
    <dgm:cxn modelId="{FE2B6A49-8DC0-43D6-A7CC-5B086F8DF90A}" type="presParOf" srcId="{D8B5EBCF-C499-4CCD-9E80-99CC9F0062CA}" destId="{382F1A8E-E224-4992-8B40-B675248A523E}" srcOrd="0" destOrd="0" presId="urn:microsoft.com/office/officeart/2005/8/layout/chevron2"/>
    <dgm:cxn modelId="{62A3382D-1F6F-4C0C-83B0-6FDD0310B3CF}" type="presParOf" srcId="{D8B5EBCF-C499-4CCD-9E80-99CC9F0062CA}" destId="{7723CCED-73A2-472E-B55C-DE14B0E15145}" srcOrd="1" destOrd="0" presId="urn:microsoft.com/office/officeart/2005/8/layout/chevron2"/>
    <dgm:cxn modelId="{D787A48A-8535-4818-A744-B584D25A9253}" type="presParOf" srcId="{3D558412-EBF8-4B60-B5DA-C55FDD10064A}" destId="{39100F57-A2E6-494A-B3D7-159B2A10BEF5}" srcOrd="21" destOrd="0" presId="urn:microsoft.com/office/officeart/2005/8/layout/chevron2"/>
    <dgm:cxn modelId="{1D8C784D-8C59-41C1-B9B8-4EC7DE0915BC}" type="presParOf" srcId="{3D558412-EBF8-4B60-B5DA-C55FDD10064A}" destId="{AF515E2C-4790-4325-9713-C480E208DCB3}" srcOrd="22" destOrd="0" presId="urn:microsoft.com/office/officeart/2005/8/layout/chevron2"/>
    <dgm:cxn modelId="{A3E26ABC-7B95-4DB3-96CE-276E5755AB3E}" type="presParOf" srcId="{AF515E2C-4790-4325-9713-C480E208DCB3}" destId="{56810038-CFB3-42BC-BBF9-31E0389AD1A1}" srcOrd="0" destOrd="0" presId="urn:microsoft.com/office/officeart/2005/8/layout/chevron2"/>
    <dgm:cxn modelId="{BA2AC3E0-FB38-4C0E-83FA-E9DDEFEA10F5}" type="presParOf" srcId="{AF515E2C-4790-4325-9713-C480E208DCB3}" destId="{198D7F1B-FB07-4EB6-83F5-345C6F9210AF}" srcOrd="1" destOrd="0" presId="urn:microsoft.com/office/officeart/2005/8/layout/chevron2"/>
    <dgm:cxn modelId="{D020D60B-B059-47E6-BC47-393E5A92D5B6}" type="presParOf" srcId="{3D558412-EBF8-4B60-B5DA-C55FDD10064A}" destId="{A6B9C5C5-12E9-49CC-95B8-175B010737F1}" srcOrd="23" destOrd="0" presId="urn:microsoft.com/office/officeart/2005/8/layout/chevron2"/>
    <dgm:cxn modelId="{FAAE3EEF-5C64-411D-93F7-82793E9C5038}" type="presParOf" srcId="{3D558412-EBF8-4B60-B5DA-C55FDD10064A}" destId="{D72A0958-6CBD-4319-9417-3A6A1B79ECA5}" srcOrd="24" destOrd="0" presId="urn:microsoft.com/office/officeart/2005/8/layout/chevron2"/>
    <dgm:cxn modelId="{3CD71BE9-7E8A-4E7C-9DE8-89A51F0E3FDD}" type="presParOf" srcId="{D72A0958-6CBD-4319-9417-3A6A1B79ECA5}" destId="{6E79FE06-733A-4929-98C1-F56BCFBBF8FB}" srcOrd="0" destOrd="0" presId="urn:microsoft.com/office/officeart/2005/8/layout/chevron2"/>
    <dgm:cxn modelId="{5F8A5B88-BB56-4183-9014-008257378975}" type="presParOf" srcId="{D72A0958-6CBD-4319-9417-3A6A1B79ECA5}" destId="{658BB05D-7EFC-4DE9-84A3-02EFF169E904}"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95D94-472C-44C6-823F-7F2381FA27FB}">
      <dsp:nvSpPr>
        <dsp:cNvPr id="0" name=""/>
        <dsp:cNvSpPr/>
      </dsp:nvSpPr>
      <dsp:spPr>
        <a:xfrm rot="5400000">
          <a:off x="-402969" y="423037"/>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1884</a:t>
          </a:r>
        </a:p>
      </dsp:txBody>
      <dsp:txXfrm rot="-5400000">
        <a:off x="0" y="960329"/>
        <a:ext cx="1880522" cy="805938"/>
      </dsp:txXfrm>
    </dsp:sp>
    <dsp:sp modelId="{510620DA-DF5A-4567-9FF8-79722C8A1FC3}">
      <dsp:nvSpPr>
        <dsp:cNvPr id="0" name=""/>
        <dsp:cNvSpPr/>
      </dsp:nvSpPr>
      <dsp:spPr>
        <a:xfrm rot="5400000">
          <a:off x="2496485" y="-595894"/>
          <a:ext cx="1746199" cy="2978124"/>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Erste deutsche Kolonien in Afrika</a:t>
          </a:r>
        </a:p>
        <a:p>
          <a:pPr marL="228600" lvl="1" indent="-228600" algn="l" defTabSz="1111250">
            <a:lnSpc>
              <a:spcPct val="90000"/>
            </a:lnSpc>
            <a:spcBef>
              <a:spcPct val="0"/>
            </a:spcBef>
            <a:spcAft>
              <a:spcPct val="15000"/>
            </a:spcAft>
            <a:buChar char="••"/>
          </a:pPr>
          <a:r>
            <a:rPr lang="de-DE" sz="2500" kern="1200" dirty="0"/>
            <a:t>Namibia, Togo, Neuguinea</a:t>
          </a:r>
        </a:p>
      </dsp:txBody>
      <dsp:txXfrm rot="-5400000">
        <a:off x="1880523" y="105310"/>
        <a:ext cx="2892882" cy="1575715"/>
      </dsp:txXfrm>
    </dsp:sp>
    <dsp:sp modelId="{670DFF6A-BED5-46D7-A39C-D9D795F9341A}">
      <dsp:nvSpPr>
        <dsp:cNvPr id="0" name=""/>
        <dsp:cNvSpPr/>
      </dsp:nvSpPr>
      <dsp:spPr>
        <a:xfrm rot="5400000">
          <a:off x="-402969" y="2931548"/>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1885</a:t>
          </a:r>
        </a:p>
      </dsp:txBody>
      <dsp:txXfrm rot="-5400000">
        <a:off x="0" y="3468840"/>
        <a:ext cx="1880522" cy="805938"/>
      </dsp:txXfrm>
    </dsp:sp>
    <dsp:sp modelId="{EBE52B3A-06BE-4DEF-9412-E4176B551E54}">
      <dsp:nvSpPr>
        <dsp:cNvPr id="0" name=""/>
        <dsp:cNvSpPr/>
      </dsp:nvSpPr>
      <dsp:spPr>
        <a:xfrm rot="5400000">
          <a:off x="3436746" y="972354"/>
          <a:ext cx="1746199" cy="4858647"/>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Deutsch- Ostafrika wird beansprucht</a:t>
          </a:r>
        </a:p>
        <a:p>
          <a:pPr marL="228600" lvl="1" indent="-228600" algn="l" defTabSz="1111250">
            <a:lnSpc>
              <a:spcPct val="90000"/>
            </a:lnSpc>
            <a:spcBef>
              <a:spcPct val="0"/>
            </a:spcBef>
            <a:spcAft>
              <a:spcPct val="15000"/>
            </a:spcAft>
            <a:buChar char="••"/>
          </a:pPr>
          <a:r>
            <a:rPr lang="de-DE" sz="2500" kern="1200" dirty="0"/>
            <a:t>Tansania, Burundi, Ruanda</a:t>
          </a:r>
        </a:p>
      </dsp:txBody>
      <dsp:txXfrm rot="-5400000">
        <a:off x="1880522" y="2613820"/>
        <a:ext cx="4773405" cy="1575715"/>
      </dsp:txXfrm>
    </dsp:sp>
    <dsp:sp modelId="{CA49DFE5-CD7B-4C63-8385-6F9BAE1EDAE5}">
      <dsp:nvSpPr>
        <dsp:cNvPr id="0" name=""/>
        <dsp:cNvSpPr/>
      </dsp:nvSpPr>
      <dsp:spPr>
        <a:xfrm rot="5400000">
          <a:off x="-402969" y="5440058"/>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1899</a:t>
          </a:r>
        </a:p>
      </dsp:txBody>
      <dsp:txXfrm rot="-5400000">
        <a:off x="0" y="5977350"/>
        <a:ext cx="1880522" cy="805938"/>
      </dsp:txXfrm>
    </dsp:sp>
    <dsp:sp modelId="{733ED4FC-1BD9-4851-8830-149ADD217CAE}">
      <dsp:nvSpPr>
        <dsp:cNvPr id="0" name=""/>
        <dsp:cNvSpPr/>
      </dsp:nvSpPr>
      <dsp:spPr>
        <a:xfrm rot="5400000">
          <a:off x="3436746" y="3480865"/>
          <a:ext cx="1746199" cy="4858647"/>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Die Bürde des weißen Mannes</a:t>
          </a:r>
        </a:p>
        <a:p>
          <a:pPr marL="228600" lvl="1" indent="-228600" algn="l" defTabSz="1111250">
            <a:lnSpc>
              <a:spcPct val="90000"/>
            </a:lnSpc>
            <a:spcBef>
              <a:spcPct val="0"/>
            </a:spcBef>
            <a:spcAft>
              <a:spcPct val="15000"/>
            </a:spcAft>
            <a:buChar char="••"/>
          </a:pPr>
          <a:r>
            <a:rPr lang="de-DE" sz="2500" kern="1200" dirty="0"/>
            <a:t>Erstausgabe Deutsch- Ostafrika Zeitung</a:t>
          </a:r>
        </a:p>
      </dsp:txBody>
      <dsp:txXfrm rot="-5400000">
        <a:off x="1880522" y="5122331"/>
        <a:ext cx="4773405" cy="1575715"/>
      </dsp:txXfrm>
    </dsp:sp>
    <dsp:sp modelId="{5A01753B-4F16-4271-9DB3-59E03F872AA5}">
      <dsp:nvSpPr>
        <dsp:cNvPr id="0" name=""/>
        <dsp:cNvSpPr/>
      </dsp:nvSpPr>
      <dsp:spPr>
        <a:xfrm rot="5400000">
          <a:off x="-402969" y="7948569"/>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1900 </a:t>
          </a:r>
        </a:p>
        <a:p>
          <a:pPr lvl="0" algn="ctr" defTabSz="889000">
            <a:lnSpc>
              <a:spcPct val="90000"/>
            </a:lnSpc>
            <a:spcBef>
              <a:spcPct val="0"/>
            </a:spcBef>
            <a:spcAft>
              <a:spcPct val="35000"/>
            </a:spcAft>
          </a:pPr>
          <a:r>
            <a:rPr lang="de-DE" sz="1300" kern="1200" dirty="0"/>
            <a:t>Postkarte mit der Wunschvorstellung des kolonialen Lebens </a:t>
          </a:r>
        </a:p>
      </dsp:txBody>
      <dsp:txXfrm rot="-5400000">
        <a:off x="0" y="8485861"/>
        <a:ext cx="1880522" cy="805938"/>
      </dsp:txXfrm>
    </dsp:sp>
    <dsp:sp modelId="{6F4AF291-5B65-4B37-A910-3437C5D3B32F}">
      <dsp:nvSpPr>
        <dsp:cNvPr id="0" name=""/>
        <dsp:cNvSpPr/>
      </dsp:nvSpPr>
      <dsp:spPr>
        <a:xfrm rot="5400000">
          <a:off x="3047123" y="7536259"/>
          <a:ext cx="1746199" cy="1770223"/>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C0A87CD-393E-4E68-9E05-5F06E1EECA86}">
      <dsp:nvSpPr>
        <dsp:cNvPr id="0" name=""/>
        <dsp:cNvSpPr/>
      </dsp:nvSpPr>
      <dsp:spPr>
        <a:xfrm rot="5400000">
          <a:off x="-402969" y="10462851"/>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1904 </a:t>
          </a:r>
        </a:p>
        <a:p>
          <a:pPr lvl="0" algn="ctr" defTabSz="889000">
            <a:lnSpc>
              <a:spcPct val="90000"/>
            </a:lnSpc>
            <a:spcBef>
              <a:spcPct val="0"/>
            </a:spcBef>
            <a:spcAft>
              <a:spcPct val="35000"/>
            </a:spcAft>
          </a:pPr>
          <a:r>
            <a:rPr lang="de-DE" sz="1400" kern="1200" dirty="0"/>
            <a:t>Darstellung des Aufstand der </a:t>
          </a:r>
          <a:r>
            <a:rPr lang="de-DE" sz="1400" kern="1200" dirty="0" err="1"/>
            <a:t>Hereos</a:t>
          </a:r>
          <a:endParaRPr lang="de-DE" sz="1400" kern="1200" dirty="0"/>
        </a:p>
      </dsp:txBody>
      <dsp:txXfrm rot="-5400000">
        <a:off x="0" y="11000143"/>
        <a:ext cx="1880522" cy="805938"/>
      </dsp:txXfrm>
    </dsp:sp>
    <dsp:sp modelId="{3B2B6075-B94D-4934-AC7F-3A8370F3BA16}">
      <dsp:nvSpPr>
        <dsp:cNvPr id="0" name=""/>
        <dsp:cNvSpPr/>
      </dsp:nvSpPr>
      <dsp:spPr>
        <a:xfrm rot="5400000">
          <a:off x="3239795" y="9341263"/>
          <a:ext cx="1757741" cy="3013845"/>
        </a:xfrm>
        <a:prstGeom prst="flowChartProcess">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ED216C3-4A15-4157-A054-E9C7002C211A}">
      <dsp:nvSpPr>
        <dsp:cNvPr id="0" name=""/>
        <dsp:cNvSpPr/>
      </dsp:nvSpPr>
      <dsp:spPr>
        <a:xfrm rot="5400000">
          <a:off x="-402969" y="12971361"/>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1907</a:t>
          </a:r>
        </a:p>
        <a:p>
          <a:pPr lvl="0" algn="ctr" defTabSz="889000">
            <a:lnSpc>
              <a:spcPct val="90000"/>
            </a:lnSpc>
            <a:spcBef>
              <a:spcPct val="0"/>
            </a:spcBef>
            <a:spcAft>
              <a:spcPct val="35000"/>
            </a:spcAft>
          </a:pPr>
          <a:r>
            <a:rPr lang="de-DE" sz="1400" kern="1200" dirty="0"/>
            <a:t> sogenannte ,,</a:t>
          </a:r>
          <a:r>
            <a:rPr lang="de-DE" sz="1400" kern="1200" dirty="0" err="1"/>
            <a:t>Hottentottenwahlen</a:t>
          </a:r>
          <a:r>
            <a:rPr lang="de-DE" sz="1400" kern="1200" dirty="0"/>
            <a:t>“</a:t>
          </a:r>
        </a:p>
      </dsp:txBody>
      <dsp:txXfrm rot="-5400000">
        <a:off x="0" y="13508653"/>
        <a:ext cx="1880522" cy="805938"/>
      </dsp:txXfrm>
    </dsp:sp>
    <dsp:sp modelId="{02DA75E2-BC47-4A4B-96A4-911749431836}">
      <dsp:nvSpPr>
        <dsp:cNvPr id="0" name=""/>
        <dsp:cNvSpPr/>
      </dsp:nvSpPr>
      <dsp:spPr>
        <a:xfrm rot="5400000">
          <a:off x="2842743" y="12406096"/>
          <a:ext cx="1746199" cy="1999058"/>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de-DE" sz="1900" kern="1200" dirty="0"/>
        </a:p>
      </dsp:txBody>
      <dsp:txXfrm rot="-5400000">
        <a:off x="2716314" y="12617767"/>
        <a:ext cx="1913816" cy="1575715"/>
      </dsp:txXfrm>
    </dsp:sp>
    <dsp:sp modelId="{DE51C80B-8E45-4CF6-AC10-86803E443F0C}">
      <dsp:nvSpPr>
        <dsp:cNvPr id="0" name=""/>
        <dsp:cNvSpPr/>
      </dsp:nvSpPr>
      <dsp:spPr>
        <a:xfrm rot="5400000">
          <a:off x="-402969" y="15479872"/>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1933 </a:t>
          </a:r>
        </a:p>
        <a:p>
          <a:pPr lvl="0" algn="ctr" defTabSz="889000">
            <a:lnSpc>
              <a:spcPct val="90000"/>
            </a:lnSpc>
            <a:spcBef>
              <a:spcPct val="0"/>
            </a:spcBef>
            <a:spcAft>
              <a:spcPct val="35000"/>
            </a:spcAft>
          </a:pPr>
          <a:r>
            <a:rPr lang="de-DE" sz="1300" kern="1200" dirty="0"/>
            <a:t>„Platz an der Sonne“: Erneuter Anspruch auf Kolonien</a:t>
          </a:r>
        </a:p>
      </dsp:txBody>
      <dsp:txXfrm rot="-5400000">
        <a:off x="0" y="16017164"/>
        <a:ext cx="1880522" cy="805938"/>
      </dsp:txXfrm>
    </dsp:sp>
    <dsp:sp modelId="{3D167489-B546-4177-B4A8-DA8B253F6DB8}">
      <dsp:nvSpPr>
        <dsp:cNvPr id="0" name=""/>
        <dsp:cNvSpPr/>
      </dsp:nvSpPr>
      <dsp:spPr>
        <a:xfrm rot="5400000">
          <a:off x="3356227" y="14345721"/>
          <a:ext cx="1746199" cy="3231717"/>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AAF16A8-D5FE-4F2B-9E33-E14DFBF0D55A}">
      <dsp:nvSpPr>
        <dsp:cNvPr id="0" name=""/>
        <dsp:cNvSpPr/>
      </dsp:nvSpPr>
      <dsp:spPr>
        <a:xfrm rot="5400000">
          <a:off x="-402969" y="17988382"/>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1956</a:t>
          </a:r>
        </a:p>
        <a:p>
          <a:pPr lvl="0" algn="ctr" defTabSz="800100">
            <a:lnSpc>
              <a:spcPct val="90000"/>
            </a:lnSpc>
            <a:spcBef>
              <a:spcPct val="0"/>
            </a:spcBef>
            <a:spcAft>
              <a:spcPct val="35000"/>
            </a:spcAft>
          </a:pPr>
          <a:r>
            <a:rPr lang="de-DE" sz="1100" kern="1200" dirty="0"/>
            <a:t> ,,Liane das Mädchen aus dem Urwald“:  Sinnbild des gesellschaftlichen unreflektierten Rassismus</a:t>
          </a:r>
        </a:p>
      </dsp:txBody>
      <dsp:txXfrm rot="-5400000">
        <a:off x="0" y="18525674"/>
        <a:ext cx="1880522" cy="805938"/>
      </dsp:txXfrm>
    </dsp:sp>
    <dsp:sp modelId="{0164728D-28C8-4C89-8778-13F639155EA5}">
      <dsp:nvSpPr>
        <dsp:cNvPr id="0" name=""/>
        <dsp:cNvSpPr/>
      </dsp:nvSpPr>
      <dsp:spPr>
        <a:xfrm rot="5400000">
          <a:off x="3350693" y="18019563"/>
          <a:ext cx="296120" cy="789577"/>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62140B8-C080-4E79-BAE3-9300FF486E56}">
      <dsp:nvSpPr>
        <dsp:cNvPr id="0" name=""/>
        <dsp:cNvSpPr/>
      </dsp:nvSpPr>
      <dsp:spPr>
        <a:xfrm rot="5400000">
          <a:off x="-402969" y="20496893"/>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1970er</a:t>
          </a:r>
        </a:p>
        <a:p>
          <a:pPr lvl="0" algn="ctr" defTabSz="889000">
            <a:lnSpc>
              <a:spcPct val="90000"/>
            </a:lnSpc>
            <a:spcBef>
              <a:spcPct val="0"/>
            </a:spcBef>
            <a:spcAft>
              <a:spcPct val="35000"/>
            </a:spcAft>
          </a:pPr>
          <a:r>
            <a:rPr lang="de-DE" sz="1100" kern="1200" dirty="0"/>
            <a:t> VW-Werbung. Darstellung  mit Knochen in den Haaren: Bild des Menschenfressers</a:t>
          </a:r>
        </a:p>
      </dsp:txBody>
      <dsp:txXfrm rot="-5400000">
        <a:off x="0" y="21034185"/>
        <a:ext cx="1880522" cy="805938"/>
      </dsp:txXfrm>
    </dsp:sp>
    <dsp:sp modelId="{9276DECC-4621-4D44-B8F7-5BF79AB7EE65}">
      <dsp:nvSpPr>
        <dsp:cNvPr id="0" name=""/>
        <dsp:cNvSpPr/>
      </dsp:nvSpPr>
      <dsp:spPr>
        <a:xfrm rot="5400000">
          <a:off x="3327056" y="20191406"/>
          <a:ext cx="45156" cy="1225812"/>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7A9DF14-70DA-4376-9BEE-2ED95DE619CE}">
      <dsp:nvSpPr>
        <dsp:cNvPr id="0" name=""/>
        <dsp:cNvSpPr/>
      </dsp:nvSpPr>
      <dsp:spPr>
        <a:xfrm rot="5400000">
          <a:off x="-402969" y="23005404"/>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2007</a:t>
          </a:r>
          <a:r>
            <a:rPr lang="de-DE" sz="2400" kern="1200" dirty="0"/>
            <a:t>  </a:t>
          </a:r>
        </a:p>
        <a:p>
          <a:pPr lvl="0" algn="ctr" defTabSz="889000">
            <a:lnSpc>
              <a:spcPct val="90000"/>
            </a:lnSpc>
            <a:spcBef>
              <a:spcPct val="0"/>
            </a:spcBef>
            <a:spcAft>
              <a:spcPct val="35000"/>
            </a:spcAft>
          </a:pPr>
          <a:r>
            <a:rPr lang="de-DE" sz="1200" kern="1200" dirty="0"/>
            <a:t>CDU Bundespräsident Horst Köhler</a:t>
          </a:r>
        </a:p>
      </dsp:txBody>
      <dsp:txXfrm rot="-5400000">
        <a:off x="0" y="23542696"/>
        <a:ext cx="1880522" cy="805938"/>
      </dsp:txXfrm>
    </dsp:sp>
    <dsp:sp modelId="{63D307CA-476E-44AC-B2DA-916E44ECE206}">
      <dsp:nvSpPr>
        <dsp:cNvPr id="0" name=""/>
        <dsp:cNvSpPr/>
      </dsp:nvSpPr>
      <dsp:spPr>
        <a:xfrm rot="5400000">
          <a:off x="3436746" y="21046210"/>
          <a:ext cx="1746199" cy="4858647"/>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e-DE" sz="1900" kern="1200" dirty="0"/>
            <a:t>,,Wir haben uns hierzulande angewöhnt, bei Afrika fast automatisch an Armut, Korruption, Krankheit und auch Krieg zu denken. Das alles gibt es leider. Doch es ist Zeit, genauer hinzuschauen und Klischees über Bord zu werfen.“</a:t>
          </a:r>
        </a:p>
      </dsp:txBody>
      <dsp:txXfrm rot="-5400000">
        <a:off x="1880522" y="22687676"/>
        <a:ext cx="4773405" cy="1575715"/>
      </dsp:txXfrm>
    </dsp:sp>
    <dsp:sp modelId="{382F1A8E-E224-4992-8B40-B675248A523E}">
      <dsp:nvSpPr>
        <dsp:cNvPr id="0" name=""/>
        <dsp:cNvSpPr/>
      </dsp:nvSpPr>
      <dsp:spPr>
        <a:xfrm rot="5400000">
          <a:off x="-402969" y="25513914"/>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2015</a:t>
          </a:r>
        </a:p>
        <a:p>
          <a:pPr lvl="0" algn="ctr" defTabSz="889000">
            <a:lnSpc>
              <a:spcPct val="90000"/>
            </a:lnSpc>
            <a:spcBef>
              <a:spcPct val="0"/>
            </a:spcBef>
            <a:spcAft>
              <a:spcPct val="35000"/>
            </a:spcAft>
          </a:pPr>
          <a:r>
            <a:rPr lang="de-DE" sz="1200" kern="1200" dirty="0"/>
            <a:t> CSU- Innenminister Joachim Herrmann</a:t>
          </a:r>
        </a:p>
      </dsp:txBody>
      <dsp:txXfrm rot="-5400000">
        <a:off x="0" y="26051206"/>
        <a:ext cx="1880522" cy="805938"/>
      </dsp:txXfrm>
    </dsp:sp>
    <dsp:sp modelId="{7723CCED-73A2-472E-B55C-DE14B0E15145}">
      <dsp:nvSpPr>
        <dsp:cNvPr id="0" name=""/>
        <dsp:cNvSpPr/>
      </dsp:nvSpPr>
      <dsp:spPr>
        <a:xfrm rot="5400000">
          <a:off x="3436746" y="23554721"/>
          <a:ext cx="1746199" cy="4858647"/>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de-DE" sz="2600" kern="1200" dirty="0"/>
            <a:t>"</a:t>
          </a:r>
          <a:r>
            <a:rPr lang="de-DE" sz="2400" kern="1200" dirty="0"/>
            <a:t>Roberto Blanco war immer ein wunderbarer Neger, der den meisten Deutschen wunderbar gefallen hat</a:t>
          </a:r>
          <a:r>
            <a:rPr lang="de-DE" sz="2600" kern="1200" dirty="0"/>
            <a:t>."</a:t>
          </a:r>
        </a:p>
      </dsp:txBody>
      <dsp:txXfrm rot="-5400000">
        <a:off x="1880522" y="25196187"/>
        <a:ext cx="4773405" cy="1575715"/>
      </dsp:txXfrm>
    </dsp:sp>
    <dsp:sp modelId="{56810038-CFB3-42BC-BBF9-31E0389AD1A1}">
      <dsp:nvSpPr>
        <dsp:cNvPr id="0" name=""/>
        <dsp:cNvSpPr/>
      </dsp:nvSpPr>
      <dsp:spPr>
        <a:xfrm rot="5400000">
          <a:off x="-402969" y="28022425"/>
          <a:ext cx="268646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2019</a:t>
          </a:r>
        </a:p>
        <a:p>
          <a:pPr lvl="0" algn="ctr" defTabSz="889000">
            <a:lnSpc>
              <a:spcPct val="90000"/>
            </a:lnSpc>
            <a:spcBef>
              <a:spcPct val="0"/>
            </a:spcBef>
            <a:spcAft>
              <a:spcPct val="35000"/>
            </a:spcAft>
          </a:pPr>
          <a:r>
            <a:rPr lang="de-DE" sz="1100" kern="1200" dirty="0"/>
            <a:t> Clemens Tönnies Aufsichtsratsvorsitzender des FC Schalke 04&amp; Unternehmer</a:t>
          </a:r>
        </a:p>
      </dsp:txBody>
      <dsp:txXfrm rot="-5400000">
        <a:off x="0" y="28559717"/>
        <a:ext cx="1880522" cy="805938"/>
      </dsp:txXfrm>
    </dsp:sp>
    <dsp:sp modelId="{198D7F1B-FB07-4EB6-83F5-345C6F9210AF}">
      <dsp:nvSpPr>
        <dsp:cNvPr id="0" name=""/>
        <dsp:cNvSpPr/>
      </dsp:nvSpPr>
      <dsp:spPr>
        <a:xfrm rot="5400000">
          <a:off x="3436746" y="26063232"/>
          <a:ext cx="1746199" cy="4858647"/>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t>"</a:t>
          </a:r>
          <a:r>
            <a:rPr lang="de-DE" sz="2400" b="0" i="0" kern="1200" dirty="0"/>
            <a:t>„</a:t>
          </a:r>
          <a:r>
            <a:rPr lang="de-DE" sz="2000" b="0" i="0" kern="1200" dirty="0"/>
            <a:t>Der spendiert dann jedes Jahr 20 große Kraftwerke nach Afrika. Dann hören die auf, die Bäume zu fällen, und sie hören auf, wenn’s dunkel ist, wenn wir die nämlich elektrifizieren, Kinder zu produzieren.“</a:t>
          </a:r>
          <a:r>
            <a:rPr lang="de-DE" sz="2000" kern="1200" dirty="0"/>
            <a:t>."</a:t>
          </a:r>
        </a:p>
      </dsp:txBody>
      <dsp:txXfrm rot="-5400000">
        <a:off x="1880522" y="27704698"/>
        <a:ext cx="4773405" cy="1575715"/>
      </dsp:txXfrm>
    </dsp:sp>
    <dsp:sp modelId="{6E79FE06-733A-4929-98C1-F56BCFBBF8FB}">
      <dsp:nvSpPr>
        <dsp:cNvPr id="0" name=""/>
        <dsp:cNvSpPr/>
      </dsp:nvSpPr>
      <dsp:spPr>
        <a:xfrm rot="5400000">
          <a:off x="-623984" y="30751950"/>
          <a:ext cx="3128490" cy="1880522"/>
        </a:xfrm>
        <a:prstGeom prst="chevron">
          <a:avLst/>
        </a:prstGeom>
        <a:solidFill>
          <a:schemeClr val="dk2">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2020 </a:t>
          </a:r>
        </a:p>
        <a:p>
          <a:pPr lvl="0" algn="ctr" defTabSz="889000">
            <a:lnSpc>
              <a:spcPct val="90000"/>
            </a:lnSpc>
            <a:spcBef>
              <a:spcPct val="0"/>
            </a:spcBef>
            <a:spcAft>
              <a:spcPct val="35000"/>
            </a:spcAft>
          </a:pPr>
          <a:r>
            <a:rPr lang="de-DE" sz="1200" kern="1200" dirty="0"/>
            <a:t>Kaffeerösterei in Hannover auch heute noch rassistische stereotypische Darstellung</a:t>
          </a:r>
        </a:p>
      </dsp:txBody>
      <dsp:txXfrm rot="-5400000">
        <a:off x="0" y="31068227"/>
        <a:ext cx="1880522" cy="1247968"/>
      </dsp:txXfrm>
    </dsp:sp>
    <dsp:sp modelId="{658BB05D-7EFC-4DE9-84A3-02EFF169E904}">
      <dsp:nvSpPr>
        <dsp:cNvPr id="0" name=""/>
        <dsp:cNvSpPr/>
      </dsp:nvSpPr>
      <dsp:spPr>
        <a:xfrm rot="5400000">
          <a:off x="3180131" y="29821119"/>
          <a:ext cx="1746199" cy="2801924"/>
        </a:xfrm>
        <a:prstGeom prst="round2SameRect">
          <a:avLst/>
        </a:prstGeom>
        <a:solidFill>
          <a:schemeClr val="lt2">
            <a:alpha val="90000"/>
            <a:hueOff val="0"/>
            <a:satOff val="0"/>
            <a:lumOff val="0"/>
            <a:alphaOff val="0"/>
          </a:schemeClr>
        </a:solidFill>
        <a:ln w="11429" cap="flat" cmpd="sng" algn="ctr">
          <a:solidFill>
            <a:schemeClr val="dk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83B6D0-705F-4712-8D76-9B32EC51A805}" type="datetimeFigureOut">
              <a:rPr lang="de-DE" smtClean="0"/>
              <a:t>28.01.2020</a:t>
            </a:fld>
            <a:endParaRPr lang="de-DE"/>
          </a:p>
        </p:txBody>
      </p:sp>
      <p:sp>
        <p:nvSpPr>
          <p:cNvPr id="4" name="Folienbildplatzhalt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97397D-6900-4CA6-95A2-71FE381D4BA5}" type="slidenum">
              <a:rPr lang="de-DE" smtClean="0"/>
              <a:t>‹Nr.›</a:t>
            </a:fld>
            <a:endParaRPr lang="de-DE"/>
          </a:p>
        </p:txBody>
      </p:sp>
    </p:spTree>
    <p:extLst>
      <p:ext uri="{BB962C8B-B14F-4D97-AF65-F5344CB8AC3E}">
        <p14:creationId xmlns:p14="http://schemas.microsoft.com/office/powerpoint/2010/main" val="351183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97397D-6900-4CA6-95A2-71FE381D4BA5}" type="slidenum">
              <a:rPr lang="de-DE" smtClean="0"/>
              <a:t>1</a:t>
            </a:fld>
            <a:endParaRPr lang="de-DE"/>
          </a:p>
        </p:txBody>
      </p:sp>
    </p:spTree>
    <p:extLst>
      <p:ext uri="{BB962C8B-B14F-4D97-AF65-F5344CB8AC3E}">
        <p14:creationId xmlns:p14="http://schemas.microsoft.com/office/powerpoint/2010/main" val="50479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34884210"/>
            <a:ext cx="30275213" cy="791955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9" name="Rechteck 18"/>
          <p:cNvSpPr>
            <a:spLocks noChangeArrowheads="1"/>
          </p:cNvSpPr>
          <p:nvPr/>
        </p:nvSpPr>
        <p:spPr bwMode="white">
          <a:xfrm>
            <a:off x="22762132" y="19024"/>
            <a:ext cx="7513082"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8" name="Rechteck 17"/>
          <p:cNvSpPr>
            <a:spLocks noChangeArrowheads="1"/>
          </p:cNvSpPr>
          <p:nvPr/>
        </p:nvSpPr>
        <p:spPr bwMode="white">
          <a:xfrm>
            <a:off x="0"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6" name="Rechteck 15"/>
          <p:cNvSpPr>
            <a:spLocks noChangeArrowheads="1"/>
          </p:cNvSpPr>
          <p:nvPr/>
        </p:nvSpPr>
        <p:spPr bwMode="white">
          <a:xfrm>
            <a:off x="0" y="1"/>
            <a:ext cx="30275213" cy="74242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9" name="Untertitel 8"/>
          <p:cNvSpPr>
            <a:spLocks noGrp="1"/>
          </p:cNvSpPr>
          <p:nvPr>
            <p:ph type="subTitle" idx="1"/>
          </p:nvPr>
        </p:nvSpPr>
        <p:spPr>
          <a:xfrm>
            <a:off x="1569482" y="9073589"/>
            <a:ext cx="21192649" cy="10938739"/>
          </a:xfrm>
        </p:spPr>
        <p:txBody>
          <a:bodyPr/>
          <a:lstStyle>
            <a:lvl1pPr marL="0" indent="0" algn="ctr">
              <a:buNone/>
              <a:defRPr sz="7300" b="1" cap="all" spc="1142" baseline="0">
                <a:solidFill>
                  <a:schemeClr val="tx2"/>
                </a:solidFill>
              </a:defRPr>
            </a:lvl1pPr>
            <a:lvl2pPr marL="2087941" indent="0" algn="ctr">
              <a:buNone/>
            </a:lvl2pPr>
            <a:lvl3pPr marL="4175882" indent="0" algn="ctr">
              <a:buNone/>
            </a:lvl3pPr>
            <a:lvl4pPr marL="6263823" indent="0" algn="ctr">
              <a:buNone/>
            </a:lvl4pPr>
            <a:lvl5pPr marL="8351764" indent="0" algn="ctr">
              <a:buNone/>
            </a:lvl5pPr>
            <a:lvl6pPr marL="10439705" indent="0" algn="ctr">
              <a:buNone/>
            </a:lvl6pPr>
            <a:lvl7pPr marL="12527646" indent="0" algn="ctr">
              <a:buNone/>
            </a:lvl7pPr>
            <a:lvl8pPr marL="14615587" indent="0" algn="ctr">
              <a:buNone/>
            </a:lvl8pPr>
            <a:lvl9pPr marL="16703528" indent="0" algn="ctr">
              <a:buNone/>
            </a:lvl9pPr>
          </a:lstStyle>
          <a:p>
            <a:r>
              <a:rPr kumimoji="0" lang="de-DE" dirty="0"/>
              <a:t>Formatvorlage des Untertitelmasters durch Klicken bearbeiten</a:t>
            </a:r>
            <a:endParaRPr kumimoji="0" lang="en-US" dirty="0"/>
          </a:p>
        </p:txBody>
      </p:sp>
      <p:sp>
        <p:nvSpPr>
          <p:cNvPr id="17" name="Fußzeilenplatzhalter 16"/>
          <p:cNvSpPr>
            <a:spLocks noGrp="1"/>
          </p:cNvSpPr>
          <p:nvPr>
            <p:ph type="ftr" sz="quarter" idx="11"/>
          </p:nvPr>
        </p:nvSpPr>
        <p:spPr>
          <a:xfrm>
            <a:off x="484404" y="34884209"/>
            <a:ext cx="29276131" cy="6381777"/>
          </a:xfrm>
        </p:spPr>
        <p:txBody>
          <a:bodyPr/>
          <a:lstStyle/>
          <a:p>
            <a:endParaRPr lang="de-DE" dirty="0"/>
          </a:p>
        </p:txBody>
      </p:sp>
      <p:sp>
        <p:nvSpPr>
          <p:cNvPr id="7" name="Gerade Verbindung 6"/>
          <p:cNvSpPr>
            <a:spLocks noChangeShapeType="1"/>
          </p:cNvSpPr>
          <p:nvPr/>
        </p:nvSpPr>
        <p:spPr bwMode="auto">
          <a:xfrm>
            <a:off x="534861" y="7390726"/>
            <a:ext cx="29235765" cy="22321"/>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10" name="Rechteck 9"/>
          <p:cNvSpPr>
            <a:spLocks noChangeArrowheads="1"/>
          </p:cNvSpPr>
          <p:nvPr/>
        </p:nvSpPr>
        <p:spPr bwMode="auto">
          <a:xfrm>
            <a:off x="514677" y="951195"/>
            <a:ext cx="29235765" cy="4031479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8" name="Titel 7"/>
          <p:cNvSpPr>
            <a:spLocks noGrp="1"/>
          </p:cNvSpPr>
          <p:nvPr>
            <p:ph type="ctrTitle" hasCustomPrompt="1"/>
          </p:nvPr>
        </p:nvSpPr>
        <p:spPr>
          <a:xfrm>
            <a:off x="524770" y="34884208"/>
            <a:ext cx="29225671" cy="6381777"/>
          </a:xfrm>
        </p:spPr>
        <p:txBody>
          <a:bodyPr anchor="t">
            <a:normAutofit/>
          </a:bodyPr>
          <a:lstStyle>
            <a:lvl1pPr algn="l">
              <a:defRPr sz="4000">
                <a:solidFill>
                  <a:schemeClr val="accent1"/>
                </a:solidFill>
              </a:defRPr>
            </a:lvl1pPr>
          </a:lstStyle>
          <a:p>
            <a:r>
              <a:rPr kumimoji="0" lang="de-DE" dirty="0"/>
              <a:t>Titelmasterformat durch Klicken bearbeiten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5E6C0DE2-FCFC-4FBE-8A3F-E65C0EFB9583}" type="datetimeFigureOut">
              <a:rPr lang="de-DE" smtClean="0"/>
              <a:t>28.01.2020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061452-0885-4DC1-9AB3-F0C9C3BBA413}"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7" name="Rechteck 6"/>
          <p:cNvSpPr>
            <a:spLocks noChangeArrowheads="1"/>
          </p:cNvSpPr>
          <p:nvPr/>
        </p:nvSpPr>
        <p:spPr bwMode="white">
          <a:xfrm>
            <a:off x="0" y="41852568"/>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8" name="Rechteck 7"/>
          <p:cNvSpPr>
            <a:spLocks noChangeArrowheads="1"/>
          </p:cNvSpPr>
          <p:nvPr/>
        </p:nvSpPr>
        <p:spPr bwMode="white">
          <a:xfrm>
            <a:off x="23210997" y="0"/>
            <a:ext cx="7064216"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9" name="Rechteck 8"/>
          <p:cNvSpPr>
            <a:spLocks noChangeArrowheads="1"/>
          </p:cNvSpPr>
          <p:nvPr/>
        </p:nvSpPr>
        <p:spPr bwMode="white">
          <a:xfrm>
            <a:off x="0" y="0"/>
            <a:ext cx="30275213" cy="97021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0" name="Rechteck 9"/>
          <p:cNvSpPr>
            <a:spLocks noChangeArrowheads="1"/>
          </p:cNvSpPr>
          <p:nvPr/>
        </p:nvSpPr>
        <p:spPr bwMode="white">
          <a:xfrm>
            <a:off x="0"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1" name="Rechteck 10"/>
          <p:cNvSpPr>
            <a:spLocks noChangeArrowheads="1"/>
          </p:cNvSpPr>
          <p:nvPr/>
        </p:nvSpPr>
        <p:spPr bwMode="auto">
          <a:xfrm>
            <a:off x="484403" y="39893110"/>
            <a:ext cx="29245856" cy="19321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2" name="Rechteck 11"/>
          <p:cNvSpPr>
            <a:spLocks noChangeArrowheads="1"/>
          </p:cNvSpPr>
          <p:nvPr/>
        </p:nvSpPr>
        <p:spPr bwMode="auto">
          <a:xfrm>
            <a:off x="504587" y="970219"/>
            <a:ext cx="29245856" cy="4086332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13" name="Gerade Verbindung 12"/>
          <p:cNvSpPr>
            <a:spLocks noChangeShapeType="1"/>
          </p:cNvSpPr>
          <p:nvPr/>
        </p:nvSpPr>
        <p:spPr bwMode="auto">
          <a:xfrm rot="5400000">
            <a:off x="4165053" y="20460199"/>
            <a:ext cx="389799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14" name="Ellipse 13"/>
          <p:cNvSpPr/>
          <p:nvPr/>
        </p:nvSpPr>
        <p:spPr>
          <a:xfrm>
            <a:off x="22645859" y="18260960"/>
            <a:ext cx="2018348" cy="3804779"/>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15" name="Ellipse 14"/>
          <p:cNvSpPr/>
          <p:nvPr/>
        </p:nvSpPr>
        <p:spPr>
          <a:xfrm>
            <a:off x="22958703" y="18850701"/>
            <a:ext cx="1392660" cy="262529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6" name="Foliennummernplatzhalter 5"/>
          <p:cNvSpPr>
            <a:spLocks noGrp="1"/>
          </p:cNvSpPr>
          <p:nvPr>
            <p:ph type="sldNum" sz="quarter" idx="12"/>
          </p:nvPr>
        </p:nvSpPr>
        <p:spPr>
          <a:xfrm>
            <a:off x="22898153" y="18786106"/>
            <a:ext cx="1513761" cy="2754501"/>
          </a:xfrm>
        </p:spPr>
        <p:txBody>
          <a:bodyPr/>
          <a:lstStyle/>
          <a:p>
            <a:fld id="{A8061452-0885-4DC1-9AB3-F0C9C3BBA413}" type="slidenum">
              <a:rPr lang="de-DE" smtClean="0"/>
              <a:t>‹Nr.›</a:t>
            </a:fld>
            <a:endParaRPr lang="de-DE"/>
          </a:p>
        </p:txBody>
      </p:sp>
      <p:sp>
        <p:nvSpPr>
          <p:cNvPr id="3" name="Vertikaler Textplatzhalter 2"/>
          <p:cNvSpPr>
            <a:spLocks noGrp="1"/>
          </p:cNvSpPr>
          <p:nvPr>
            <p:ph type="body" orient="vert" idx="1"/>
          </p:nvPr>
        </p:nvSpPr>
        <p:spPr>
          <a:xfrm>
            <a:off x="1009174" y="1902389"/>
            <a:ext cx="21697236" cy="36333679"/>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5E6C0DE2-FCFC-4FBE-8A3F-E65C0EFB9583}" type="datetimeFigureOut">
              <a:rPr lang="de-DE" smtClean="0"/>
              <a:t>28.01.2020</a:t>
            </a:fld>
            <a:endParaRPr lang="de-DE"/>
          </a:p>
        </p:txBody>
      </p:sp>
      <p:sp>
        <p:nvSpPr>
          <p:cNvPr id="5" name="Fußzeilenplatzhalter 4"/>
          <p:cNvSpPr>
            <a:spLocks noGrp="1"/>
          </p:cNvSpPr>
          <p:nvPr>
            <p:ph type="ftr" sz="quarter" idx="11"/>
          </p:nvPr>
        </p:nvSpPr>
        <p:spPr/>
        <p:txBody>
          <a:bodyPr/>
          <a:lstStyle/>
          <a:p>
            <a:endParaRPr lang="de-DE"/>
          </a:p>
        </p:txBody>
      </p:sp>
      <p:sp>
        <p:nvSpPr>
          <p:cNvPr id="2" name="Vertikaler Titel 1"/>
          <p:cNvSpPr>
            <a:spLocks noGrp="1"/>
          </p:cNvSpPr>
          <p:nvPr>
            <p:ph type="title" orient="vert"/>
          </p:nvPr>
        </p:nvSpPr>
        <p:spPr>
          <a:xfrm>
            <a:off x="24472464" y="1902399"/>
            <a:ext cx="4793575" cy="36521914"/>
          </a:xfrm>
        </p:spPr>
        <p:txBody>
          <a:bodyPr vert="eaVert"/>
          <a:lstStyle/>
          <a:p>
            <a:r>
              <a:rPr kumimoji="0" lang="de-DE"/>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a:t>Titelmasterformat durch Klicken bearbeiten</a:t>
            </a:r>
            <a:endParaRPr kumimoji="0" lang="en-US"/>
          </a:p>
        </p:txBody>
      </p:sp>
      <p:sp>
        <p:nvSpPr>
          <p:cNvPr id="4" name="Datumsplatzhalter 3"/>
          <p:cNvSpPr>
            <a:spLocks noGrp="1"/>
          </p:cNvSpPr>
          <p:nvPr>
            <p:ph type="dt" sz="half" idx="10"/>
          </p:nvPr>
        </p:nvSpPr>
        <p:spPr/>
        <p:txBody>
          <a:bodyPr/>
          <a:lstStyle/>
          <a:p>
            <a:fld id="{5E6C0DE2-FCFC-4FBE-8A3F-E65C0EFB9583}" type="datetimeFigureOut">
              <a:rPr lang="de-DE" smtClean="0"/>
              <a:t>28.01.2020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14441276" y="6406038"/>
            <a:ext cx="1513761" cy="2754501"/>
          </a:xfrm>
        </p:spPr>
        <p:txBody>
          <a:bodyPr/>
          <a:lstStyle/>
          <a:p>
            <a:fld id="{A8061452-0885-4DC1-9AB3-F0C9C3BBA413}" type="slidenum">
              <a:rPr lang="de-DE" smtClean="0"/>
              <a:t>‹Nr.›</a:t>
            </a:fld>
            <a:endParaRPr lang="de-DE"/>
          </a:p>
        </p:txBody>
      </p:sp>
      <p:sp>
        <p:nvSpPr>
          <p:cNvPr id="8" name="Inhaltsplatzhalter 7"/>
          <p:cNvSpPr>
            <a:spLocks noGrp="1"/>
          </p:cNvSpPr>
          <p:nvPr>
            <p:ph sz="quarter" idx="1"/>
          </p:nvPr>
        </p:nvSpPr>
        <p:spPr>
          <a:xfrm>
            <a:off x="999082" y="9530971"/>
            <a:ext cx="28155948" cy="28535842"/>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5" name="Rechteck 14"/>
          <p:cNvSpPr>
            <a:spLocks noChangeArrowheads="1"/>
          </p:cNvSpPr>
          <p:nvPr/>
        </p:nvSpPr>
        <p:spPr bwMode="white">
          <a:xfrm>
            <a:off x="0" y="41852568"/>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6" name="Rechteck 15"/>
          <p:cNvSpPr>
            <a:spLocks noChangeArrowheads="1"/>
          </p:cNvSpPr>
          <p:nvPr/>
        </p:nvSpPr>
        <p:spPr bwMode="white">
          <a:xfrm>
            <a:off x="0" y="0"/>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8" name="Rechteck 17"/>
          <p:cNvSpPr>
            <a:spLocks noChangeArrowheads="1"/>
          </p:cNvSpPr>
          <p:nvPr/>
        </p:nvSpPr>
        <p:spPr bwMode="white">
          <a:xfrm>
            <a:off x="29770626" y="118899"/>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9" name="Rechteck 18"/>
          <p:cNvSpPr>
            <a:spLocks noChangeArrowheads="1"/>
          </p:cNvSpPr>
          <p:nvPr/>
        </p:nvSpPr>
        <p:spPr bwMode="white">
          <a:xfrm>
            <a:off x="504587" y="14267921"/>
            <a:ext cx="29245856" cy="190238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2" name="Rechteck 11"/>
          <p:cNvSpPr>
            <a:spLocks noChangeArrowheads="1"/>
          </p:cNvSpPr>
          <p:nvPr/>
        </p:nvSpPr>
        <p:spPr bwMode="auto">
          <a:xfrm>
            <a:off x="514679" y="888481"/>
            <a:ext cx="29245856" cy="13354774"/>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3" name="Textplatzhalter 2"/>
          <p:cNvSpPr>
            <a:spLocks noGrp="1"/>
          </p:cNvSpPr>
          <p:nvPr>
            <p:ph type="body" idx="1"/>
          </p:nvPr>
        </p:nvSpPr>
        <p:spPr>
          <a:xfrm>
            <a:off x="4530773" y="17121508"/>
            <a:ext cx="21455451" cy="10443326"/>
          </a:xfrm>
        </p:spPr>
        <p:txBody>
          <a:bodyPr anchor="t"/>
          <a:lstStyle>
            <a:lvl1pPr marL="0" indent="0" algn="ctr">
              <a:buNone/>
              <a:defRPr sz="7300" b="1" cap="all" spc="1142" baseline="0">
                <a:solidFill>
                  <a:schemeClr val="tx2"/>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de-DE"/>
              <a:t>Textmasterformat bearbeiten</a:t>
            </a:r>
          </a:p>
        </p:txBody>
      </p:sp>
      <p:sp>
        <p:nvSpPr>
          <p:cNvPr id="13" name="Rechteck 12"/>
          <p:cNvSpPr>
            <a:spLocks noChangeArrowheads="1"/>
          </p:cNvSpPr>
          <p:nvPr/>
        </p:nvSpPr>
        <p:spPr bwMode="auto">
          <a:xfrm>
            <a:off x="484403" y="39893110"/>
            <a:ext cx="29245856" cy="19321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4" name="Rechteck 13"/>
          <p:cNvSpPr>
            <a:spLocks noChangeArrowheads="1"/>
          </p:cNvSpPr>
          <p:nvPr/>
        </p:nvSpPr>
        <p:spPr bwMode="auto">
          <a:xfrm>
            <a:off x="504587" y="951195"/>
            <a:ext cx="29245856" cy="4086332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5" name="Fußzeilenplatzhalter 4"/>
          <p:cNvSpPr>
            <a:spLocks noGrp="1"/>
          </p:cNvSpPr>
          <p:nvPr>
            <p:ph type="ftr" sz="quarter" idx="11"/>
          </p:nvPr>
        </p:nvSpPr>
        <p:spPr/>
        <p:txBody>
          <a:bodyPr/>
          <a:lstStyle/>
          <a:p>
            <a:endParaRPr lang="de-DE"/>
          </a:p>
        </p:txBody>
      </p:sp>
      <p:sp>
        <p:nvSpPr>
          <p:cNvPr id="4" name="Datumsplatzhalter 3"/>
          <p:cNvSpPr>
            <a:spLocks noGrp="1"/>
          </p:cNvSpPr>
          <p:nvPr>
            <p:ph type="dt" sz="half" idx="10"/>
          </p:nvPr>
        </p:nvSpPr>
        <p:spPr/>
        <p:txBody>
          <a:bodyPr/>
          <a:lstStyle/>
          <a:p>
            <a:fld id="{5E6C0DE2-FCFC-4FBE-8A3F-E65C0EFB9583}" type="datetimeFigureOut">
              <a:rPr lang="de-DE" smtClean="0"/>
              <a:t>28.01.2020</a:t>
            </a:fld>
            <a:endParaRPr lang="de-DE"/>
          </a:p>
        </p:txBody>
      </p:sp>
      <p:sp>
        <p:nvSpPr>
          <p:cNvPr id="8" name="Gerade Verbindung 7"/>
          <p:cNvSpPr>
            <a:spLocks noChangeShapeType="1"/>
          </p:cNvSpPr>
          <p:nvPr/>
        </p:nvSpPr>
        <p:spPr bwMode="auto">
          <a:xfrm>
            <a:off x="504587" y="15219116"/>
            <a:ext cx="2924585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10" name="Ellipse 9"/>
          <p:cNvSpPr/>
          <p:nvPr/>
        </p:nvSpPr>
        <p:spPr>
          <a:xfrm>
            <a:off x="14128433" y="13202583"/>
            <a:ext cx="2018348" cy="3804779"/>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11" name="Ellipse 10"/>
          <p:cNvSpPr/>
          <p:nvPr/>
        </p:nvSpPr>
        <p:spPr>
          <a:xfrm>
            <a:off x="14441277" y="13792324"/>
            <a:ext cx="1392660" cy="262529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6" name="Foliennummernplatzhalter 5"/>
          <p:cNvSpPr>
            <a:spLocks noGrp="1"/>
          </p:cNvSpPr>
          <p:nvPr>
            <p:ph type="sldNum" sz="quarter" idx="12"/>
          </p:nvPr>
        </p:nvSpPr>
        <p:spPr>
          <a:xfrm>
            <a:off x="14380726" y="13727728"/>
            <a:ext cx="1513761" cy="2754501"/>
          </a:xfrm>
        </p:spPr>
        <p:txBody>
          <a:bodyPr/>
          <a:lstStyle>
            <a:lvl1pPr>
              <a:defRPr>
                <a:solidFill>
                  <a:schemeClr val="accent3">
                    <a:shade val="75000"/>
                  </a:schemeClr>
                </a:solidFill>
              </a:defRPr>
            </a:lvl1pPr>
          </a:lstStyle>
          <a:p>
            <a:fld id="{A8061452-0885-4DC1-9AB3-F0C9C3BBA413}" type="slidenum">
              <a:rPr lang="de-DE" smtClean="0"/>
              <a:t>‹Nr.›</a:t>
            </a:fld>
            <a:endParaRPr lang="de-DE"/>
          </a:p>
        </p:txBody>
      </p:sp>
      <p:sp>
        <p:nvSpPr>
          <p:cNvPr id="2" name="Titel 1"/>
          <p:cNvSpPr>
            <a:spLocks noGrp="1"/>
          </p:cNvSpPr>
          <p:nvPr>
            <p:ph type="title"/>
          </p:nvPr>
        </p:nvSpPr>
        <p:spPr>
          <a:xfrm>
            <a:off x="2391533" y="3329182"/>
            <a:ext cx="25733931" cy="9511947"/>
          </a:xfrm>
        </p:spPr>
        <p:txBody>
          <a:bodyPr anchor="b"/>
          <a:lstStyle>
            <a:lvl1pPr algn="ctr">
              <a:buNone/>
              <a:defRPr sz="19200" b="0" cap="none" baseline="0">
                <a:solidFill>
                  <a:srgbClr val="FFFFFF"/>
                </a:solidFill>
              </a:defRPr>
            </a:lvl1pPr>
          </a:lstStyle>
          <a:p>
            <a:r>
              <a:rPr kumimoji="0" lang="de-DE"/>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99082" y="1426792"/>
            <a:ext cx="28256865" cy="4736950"/>
          </a:xfrm>
        </p:spPr>
        <p:txBody>
          <a:bodyPr/>
          <a:lstStyle/>
          <a:p>
            <a:r>
              <a:rPr kumimoji="0" lang="de-DE"/>
              <a:t>Titelmasterformat durch Klicken bearbeiten</a:t>
            </a:r>
            <a:endParaRPr kumimoji="0" lang="en-US"/>
          </a:p>
        </p:txBody>
      </p:sp>
      <p:sp>
        <p:nvSpPr>
          <p:cNvPr id="5" name="Datumsplatzhalter 4"/>
          <p:cNvSpPr>
            <a:spLocks noGrp="1"/>
          </p:cNvSpPr>
          <p:nvPr>
            <p:ph type="dt" sz="half" idx="10"/>
          </p:nvPr>
        </p:nvSpPr>
        <p:spPr>
          <a:xfrm>
            <a:off x="19174302" y="40007251"/>
            <a:ext cx="10081646" cy="2282867"/>
          </a:xfrm>
        </p:spPr>
        <p:txBody>
          <a:bodyPr/>
          <a:lstStyle/>
          <a:p>
            <a:fld id="{5E6C0DE2-FCFC-4FBE-8A3F-E65C0EFB9583}" type="datetimeFigureOut">
              <a:rPr lang="de-DE" smtClean="0"/>
              <a:t>28.01.2020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061452-0885-4DC1-9AB3-F0C9C3BBA413}" type="slidenum">
              <a:rPr lang="de-DE" smtClean="0"/>
              <a:t>‹Nr.›</a:t>
            </a:fld>
            <a:endParaRPr lang="de-DE"/>
          </a:p>
        </p:txBody>
      </p:sp>
      <p:sp>
        <p:nvSpPr>
          <p:cNvPr id="8" name="Gerade Verbindung 7"/>
          <p:cNvSpPr>
            <a:spLocks noChangeShapeType="1"/>
          </p:cNvSpPr>
          <p:nvPr/>
        </p:nvSpPr>
        <p:spPr bwMode="auto">
          <a:xfrm flipV="1">
            <a:off x="15108075" y="9834333"/>
            <a:ext cx="29537" cy="30080953"/>
          </a:xfrm>
          <a:prstGeom prst="line">
            <a:avLst/>
          </a:prstGeom>
          <a:noFill/>
          <a:ln w="9525" cap="flat" cmpd="sng" algn="ctr">
            <a:solidFill>
              <a:schemeClr val="tx2"/>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10" name="Inhaltsplatzhalter 9"/>
          <p:cNvSpPr>
            <a:spLocks noGrp="1"/>
          </p:cNvSpPr>
          <p:nvPr>
            <p:ph sz="half" idx="1"/>
          </p:nvPr>
        </p:nvSpPr>
        <p:spPr>
          <a:xfrm>
            <a:off x="999082" y="8560753"/>
            <a:ext cx="13371552" cy="29220702"/>
          </a:xfrm>
        </p:spPr>
        <p:txBody>
          <a:bodyPr/>
          <a:lstStyle>
            <a:lvl1pPr>
              <a:defRPr sz="11400"/>
            </a:lvl1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2" name="Inhaltsplatzhalter 11"/>
          <p:cNvSpPr>
            <a:spLocks noGrp="1"/>
          </p:cNvSpPr>
          <p:nvPr>
            <p:ph sz="half" idx="2"/>
          </p:nvPr>
        </p:nvSpPr>
        <p:spPr>
          <a:xfrm>
            <a:off x="15894487" y="8560753"/>
            <a:ext cx="13371552" cy="29220702"/>
          </a:xfrm>
        </p:spPr>
        <p:txBody>
          <a:bodyPr/>
          <a:lstStyle>
            <a:lvl1pPr>
              <a:defRPr sz="11400"/>
            </a:lvl1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1">
        <a:schemeClr val="bg2"/>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15137607" y="13732874"/>
            <a:ext cx="0" cy="26138831"/>
          </a:xfrm>
          <a:prstGeom prst="line">
            <a:avLst/>
          </a:prstGeom>
          <a:noFill/>
          <a:ln w="9525" cap="flat" cmpd="sng" algn="ctr">
            <a:solidFill>
              <a:schemeClr val="tx2"/>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20" name="Rechteck 19"/>
          <p:cNvSpPr>
            <a:spLocks noChangeArrowheads="1"/>
          </p:cNvSpPr>
          <p:nvPr/>
        </p:nvSpPr>
        <p:spPr bwMode="white">
          <a:xfrm>
            <a:off x="0" y="0"/>
            <a:ext cx="30275213" cy="90363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9" name="Rechteck 18"/>
          <p:cNvSpPr>
            <a:spLocks noChangeArrowheads="1"/>
          </p:cNvSpPr>
          <p:nvPr/>
        </p:nvSpPr>
        <p:spPr bwMode="white">
          <a:xfrm>
            <a:off x="0" y="41852568"/>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21" name="Rechteck 20"/>
          <p:cNvSpPr>
            <a:spLocks noChangeArrowheads="1"/>
          </p:cNvSpPr>
          <p:nvPr/>
        </p:nvSpPr>
        <p:spPr bwMode="white">
          <a:xfrm>
            <a:off x="0"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22" name="Rechteck 21"/>
          <p:cNvSpPr>
            <a:spLocks noChangeArrowheads="1"/>
          </p:cNvSpPr>
          <p:nvPr/>
        </p:nvSpPr>
        <p:spPr bwMode="white">
          <a:xfrm>
            <a:off x="29770626"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1" name="Rechteck 10"/>
          <p:cNvSpPr/>
          <p:nvPr/>
        </p:nvSpPr>
        <p:spPr>
          <a:xfrm>
            <a:off x="504587" y="8560753"/>
            <a:ext cx="29245856" cy="5707168"/>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13" name="Rechteck 12"/>
          <p:cNvSpPr>
            <a:spLocks noChangeArrowheads="1"/>
          </p:cNvSpPr>
          <p:nvPr/>
        </p:nvSpPr>
        <p:spPr bwMode="auto">
          <a:xfrm>
            <a:off x="483142" y="39893107"/>
            <a:ext cx="29245856" cy="194043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3" name="Textplatzhalter 2"/>
          <p:cNvSpPr>
            <a:spLocks noGrp="1"/>
          </p:cNvSpPr>
          <p:nvPr>
            <p:ph type="body" idx="1"/>
          </p:nvPr>
        </p:nvSpPr>
        <p:spPr>
          <a:xfrm>
            <a:off x="999082" y="9511947"/>
            <a:ext cx="13376810" cy="4574810"/>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0000" b="1" dirty="0" smtClean="0">
                <a:solidFill>
                  <a:srgbClr val="FFFFFF"/>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15863796" y="9511947"/>
            <a:ext cx="13382065" cy="4565735"/>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0000" b="1"/>
            </a:lvl1pPr>
            <a:lvl2pPr>
              <a:buNone/>
              <a:defRPr sz="9100" b="1"/>
            </a:lvl2pPr>
            <a:lvl3pPr>
              <a:buNone/>
              <a:defRPr sz="8200" b="1"/>
            </a:lvl3pPr>
            <a:lvl4pPr>
              <a:buNone/>
              <a:defRPr sz="7300" b="1"/>
            </a:lvl4pPr>
            <a:lvl5pPr>
              <a:buNone/>
              <a:defRPr sz="7300" b="1"/>
            </a:lvl5pPr>
          </a:lstStyle>
          <a:p>
            <a:pPr lvl="0" eaLnBrk="1" latinLnBrk="0" hangingPunct="1"/>
            <a:r>
              <a:rPr kumimoji="0" lang="de-DE"/>
              <a:t>Textmasterformat bearbeiten</a:t>
            </a:r>
          </a:p>
        </p:txBody>
      </p:sp>
      <p:sp>
        <p:nvSpPr>
          <p:cNvPr id="7" name="Datumsplatzhalter 6"/>
          <p:cNvSpPr>
            <a:spLocks noGrp="1"/>
          </p:cNvSpPr>
          <p:nvPr>
            <p:ph type="dt" sz="half" idx="10"/>
          </p:nvPr>
        </p:nvSpPr>
        <p:spPr/>
        <p:txBody>
          <a:bodyPr/>
          <a:lstStyle/>
          <a:p>
            <a:fld id="{5E6C0DE2-FCFC-4FBE-8A3F-E65C0EFB9583}" type="datetimeFigureOut">
              <a:rPr lang="de-DE" smtClean="0"/>
              <a:t>28.01.2020</a:t>
            </a:fld>
            <a:endParaRPr lang="de-DE"/>
          </a:p>
        </p:txBody>
      </p:sp>
      <p:sp>
        <p:nvSpPr>
          <p:cNvPr id="8" name="Fußzeilenplatzhalter 7"/>
          <p:cNvSpPr>
            <a:spLocks noGrp="1"/>
          </p:cNvSpPr>
          <p:nvPr>
            <p:ph type="ftr" sz="quarter" idx="11"/>
          </p:nvPr>
        </p:nvSpPr>
        <p:spPr>
          <a:xfrm>
            <a:off x="1009174" y="40007251"/>
            <a:ext cx="11857792" cy="2282867"/>
          </a:xfrm>
        </p:spPr>
        <p:txBody>
          <a:bodyPr/>
          <a:lstStyle/>
          <a:p>
            <a:endParaRPr lang="de-DE"/>
          </a:p>
        </p:txBody>
      </p:sp>
      <p:sp>
        <p:nvSpPr>
          <p:cNvPr id="15" name="Gerade Verbindung 14"/>
          <p:cNvSpPr>
            <a:spLocks noChangeShapeType="1"/>
          </p:cNvSpPr>
          <p:nvPr/>
        </p:nvSpPr>
        <p:spPr bwMode="auto">
          <a:xfrm>
            <a:off x="504587" y="7990036"/>
            <a:ext cx="2924585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18" name="Rechteck 17"/>
          <p:cNvSpPr>
            <a:spLocks noChangeArrowheads="1"/>
          </p:cNvSpPr>
          <p:nvPr/>
        </p:nvSpPr>
        <p:spPr bwMode="auto">
          <a:xfrm>
            <a:off x="504587" y="970219"/>
            <a:ext cx="29245856" cy="4086332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24" name="Inhaltsplatzhalter 23"/>
          <p:cNvSpPr>
            <a:spLocks noGrp="1"/>
          </p:cNvSpPr>
          <p:nvPr>
            <p:ph sz="quarter" idx="2"/>
          </p:nvPr>
        </p:nvSpPr>
        <p:spPr>
          <a:xfrm>
            <a:off x="999082" y="15424977"/>
            <a:ext cx="13381644" cy="23832321"/>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6" name="Inhaltsplatzhalter 25"/>
          <p:cNvSpPr>
            <a:spLocks noGrp="1"/>
          </p:cNvSpPr>
          <p:nvPr>
            <p:ph sz="quarter" idx="4"/>
          </p:nvPr>
        </p:nvSpPr>
        <p:spPr>
          <a:xfrm>
            <a:off x="15894487" y="15424977"/>
            <a:ext cx="13371552" cy="23855964"/>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5" name="Ellipse 24"/>
          <p:cNvSpPr/>
          <p:nvPr/>
        </p:nvSpPr>
        <p:spPr>
          <a:xfrm>
            <a:off x="14128433" y="5967037"/>
            <a:ext cx="2018348" cy="3804779"/>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27" name="Ellipse 26"/>
          <p:cNvSpPr/>
          <p:nvPr/>
        </p:nvSpPr>
        <p:spPr>
          <a:xfrm>
            <a:off x="14441277" y="6556778"/>
            <a:ext cx="1392660" cy="262529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9" name="Foliennummernplatzhalter 8"/>
          <p:cNvSpPr>
            <a:spLocks noGrp="1"/>
          </p:cNvSpPr>
          <p:nvPr>
            <p:ph type="sldNum" sz="quarter" idx="12"/>
          </p:nvPr>
        </p:nvSpPr>
        <p:spPr>
          <a:xfrm>
            <a:off x="14380726" y="6506175"/>
            <a:ext cx="1513761" cy="2754501"/>
          </a:xfrm>
        </p:spPr>
        <p:txBody>
          <a:bodyPr/>
          <a:lstStyle>
            <a:lvl1pPr algn="ctr">
              <a:defRPr/>
            </a:lvl1pPr>
          </a:lstStyle>
          <a:p>
            <a:fld id="{A8061452-0885-4DC1-9AB3-F0C9C3BBA413}" type="slidenum">
              <a:rPr lang="de-DE" smtClean="0"/>
              <a:t>‹Nr.›</a:t>
            </a:fld>
            <a:endParaRPr lang="de-DE"/>
          </a:p>
        </p:txBody>
      </p:sp>
      <p:sp>
        <p:nvSpPr>
          <p:cNvPr id="23" name="Titel 22"/>
          <p:cNvSpPr>
            <a:spLocks noGrp="1"/>
          </p:cNvSpPr>
          <p:nvPr>
            <p:ph type="title"/>
          </p:nvPr>
        </p:nvSpPr>
        <p:spPr/>
        <p:txBody>
          <a:bodyPr rtlCol="0" anchor="b" anchorCtr="0"/>
          <a:lstStyle/>
          <a:p>
            <a:r>
              <a:rPr kumimoji="0" lang="de-DE"/>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5E6C0DE2-FCFC-4FBE-8A3F-E65C0EFB9583}" type="datetimeFigureOut">
              <a:rPr lang="de-DE" smtClean="0"/>
              <a:t>28.01.2020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14380726" y="6466255"/>
            <a:ext cx="1513761" cy="2754501"/>
          </a:xfrm>
        </p:spPr>
        <p:txBody>
          <a:bodyPr/>
          <a:lstStyle/>
          <a:p>
            <a:fld id="{A8061452-0885-4DC1-9AB3-F0C9C3BBA413}"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41852568"/>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8" name="Rechteck 7"/>
          <p:cNvSpPr>
            <a:spLocks noChangeArrowheads="1"/>
          </p:cNvSpPr>
          <p:nvPr/>
        </p:nvSpPr>
        <p:spPr bwMode="white">
          <a:xfrm>
            <a:off x="0" y="0"/>
            <a:ext cx="30275213" cy="97021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0" name="Rechteck 9"/>
          <p:cNvSpPr>
            <a:spLocks noChangeArrowheads="1"/>
          </p:cNvSpPr>
          <p:nvPr/>
        </p:nvSpPr>
        <p:spPr bwMode="white">
          <a:xfrm>
            <a:off x="29770626"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9" name="Rechteck 8"/>
          <p:cNvSpPr>
            <a:spLocks noChangeArrowheads="1"/>
          </p:cNvSpPr>
          <p:nvPr/>
        </p:nvSpPr>
        <p:spPr bwMode="white">
          <a:xfrm>
            <a:off x="0"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5" name="Rechteck 4"/>
          <p:cNvSpPr>
            <a:spLocks noChangeArrowheads="1"/>
          </p:cNvSpPr>
          <p:nvPr/>
        </p:nvSpPr>
        <p:spPr bwMode="auto">
          <a:xfrm>
            <a:off x="484403" y="39893110"/>
            <a:ext cx="29245856" cy="19321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6" name="Rechteck 5"/>
          <p:cNvSpPr>
            <a:spLocks noChangeArrowheads="1"/>
          </p:cNvSpPr>
          <p:nvPr/>
        </p:nvSpPr>
        <p:spPr bwMode="auto">
          <a:xfrm>
            <a:off x="504587" y="989242"/>
            <a:ext cx="29245856" cy="4086332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2" name="Datumsplatzhalter 1"/>
          <p:cNvSpPr>
            <a:spLocks noGrp="1"/>
          </p:cNvSpPr>
          <p:nvPr>
            <p:ph type="dt" sz="half" idx="10"/>
          </p:nvPr>
        </p:nvSpPr>
        <p:spPr/>
        <p:txBody>
          <a:bodyPr/>
          <a:lstStyle/>
          <a:p>
            <a:fld id="{5E6C0DE2-FCFC-4FBE-8A3F-E65C0EFB9583}" type="datetimeFigureOut">
              <a:rPr lang="de-DE" smtClean="0"/>
              <a:t>28.01.2020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14128433" y="39474582"/>
            <a:ext cx="2018348" cy="2754495"/>
          </a:xfrm>
        </p:spPr>
        <p:txBody>
          <a:bodyPr/>
          <a:lstStyle>
            <a:lvl1pPr>
              <a:defRPr>
                <a:solidFill>
                  <a:srgbClr val="FFFFFF"/>
                </a:solidFill>
              </a:defRPr>
            </a:lvl1pPr>
          </a:lstStyle>
          <a:p>
            <a:fld id="{A8061452-0885-4DC1-9AB3-F0C9C3BBA413}"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9" name="Rechteck 18"/>
          <p:cNvSpPr>
            <a:spLocks noChangeArrowheads="1"/>
          </p:cNvSpPr>
          <p:nvPr/>
        </p:nvSpPr>
        <p:spPr bwMode="auto">
          <a:xfrm>
            <a:off x="504587" y="951195"/>
            <a:ext cx="29245856" cy="190238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5" name="Rechteck 14"/>
          <p:cNvSpPr>
            <a:spLocks noChangeArrowheads="1"/>
          </p:cNvSpPr>
          <p:nvPr/>
        </p:nvSpPr>
        <p:spPr bwMode="white">
          <a:xfrm>
            <a:off x="0" y="41852568"/>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8" name="Rechteck 17"/>
          <p:cNvSpPr>
            <a:spLocks noChangeArrowheads="1"/>
          </p:cNvSpPr>
          <p:nvPr/>
        </p:nvSpPr>
        <p:spPr bwMode="white">
          <a:xfrm>
            <a:off x="29770626"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6" name="Rechteck 15"/>
          <p:cNvSpPr>
            <a:spLocks noChangeArrowheads="1"/>
          </p:cNvSpPr>
          <p:nvPr/>
        </p:nvSpPr>
        <p:spPr bwMode="white">
          <a:xfrm>
            <a:off x="0" y="0"/>
            <a:ext cx="30275213" cy="74193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7" name="Rechteck 16"/>
          <p:cNvSpPr>
            <a:spLocks noChangeArrowheads="1"/>
          </p:cNvSpPr>
          <p:nvPr/>
        </p:nvSpPr>
        <p:spPr bwMode="white">
          <a:xfrm>
            <a:off x="0"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3" name="Rechteck 12"/>
          <p:cNvSpPr/>
          <p:nvPr/>
        </p:nvSpPr>
        <p:spPr>
          <a:xfrm>
            <a:off x="504587" y="3804779"/>
            <a:ext cx="9082564" cy="3662099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2" name="Titel 1"/>
          <p:cNvSpPr>
            <a:spLocks noGrp="1"/>
          </p:cNvSpPr>
          <p:nvPr>
            <p:ph type="title"/>
          </p:nvPr>
        </p:nvSpPr>
        <p:spPr>
          <a:xfrm>
            <a:off x="1261467" y="5707168"/>
            <a:ext cx="7821097" cy="6182766"/>
          </a:xfrm>
        </p:spPr>
        <p:txBody>
          <a:bodyPr anchor="b">
            <a:noAutofit/>
          </a:bodyPr>
          <a:lstStyle>
            <a:lvl1pPr algn="l">
              <a:buNone/>
              <a:defRPr sz="10000" b="1">
                <a:solidFill>
                  <a:srgbClr val="FFFFFF"/>
                </a:solidFill>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1261467" y="12365535"/>
            <a:ext cx="7821097" cy="25870518"/>
          </a:xfrm>
        </p:spPr>
        <p:txBody>
          <a:bodyPr/>
          <a:lstStyle>
            <a:lvl1pPr marL="0" indent="0">
              <a:spcAft>
                <a:spcPts val="4567"/>
              </a:spcAft>
              <a:buNone/>
              <a:defRPr sz="7300">
                <a:solidFill>
                  <a:srgbClr val="FFFFFF"/>
                </a:solidFill>
              </a:defRPr>
            </a:lvl1pPr>
            <a:lvl2pPr>
              <a:buNone/>
              <a:defRPr sz="5500"/>
            </a:lvl2pPr>
            <a:lvl3pPr>
              <a:buNone/>
              <a:defRPr sz="4600"/>
            </a:lvl3pPr>
            <a:lvl4pPr>
              <a:buNone/>
              <a:defRPr sz="4100"/>
            </a:lvl4pPr>
            <a:lvl5pPr>
              <a:buNone/>
              <a:defRPr sz="4100"/>
            </a:lvl5pPr>
          </a:lstStyle>
          <a:p>
            <a:pPr lvl="0" eaLnBrk="1" latinLnBrk="0" hangingPunct="1"/>
            <a:r>
              <a:rPr kumimoji="0" lang="de-DE"/>
              <a:t>Textmasterformat bearbeiten</a:t>
            </a:r>
          </a:p>
        </p:txBody>
      </p:sp>
      <p:sp>
        <p:nvSpPr>
          <p:cNvPr id="8" name="Rechteck 7"/>
          <p:cNvSpPr>
            <a:spLocks noChangeArrowheads="1"/>
          </p:cNvSpPr>
          <p:nvPr/>
        </p:nvSpPr>
        <p:spPr bwMode="auto">
          <a:xfrm>
            <a:off x="504587" y="951195"/>
            <a:ext cx="29245856" cy="4086332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9" name="Gerade Verbindung 8"/>
          <p:cNvSpPr>
            <a:spLocks noChangeShapeType="1"/>
          </p:cNvSpPr>
          <p:nvPr/>
        </p:nvSpPr>
        <p:spPr bwMode="auto">
          <a:xfrm>
            <a:off x="504587" y="3329182"/>
            <a:ext cx="2924585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20" name="Inhaltsplatzhalter 19"/>
          <p:cNvSpPr>
            <a:spLocks noGrp="1"/>
          </p:cNvSpPr>
          <p:nvPr>
            <p:ph sz="quarter" idx="1"/>
          </p:nvPr>
        </p:nvSpPr>
        <p:spPr>
          <a:xfrm>
            <a:off x="10344031" y="4280376"/>
            <a:ext cx="18669715" cy="33767413"/>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0" name="Ellipse 9"/>
          <p:cNvSpPr/>
          <p:nvPr/>
        </p:nvSpPr>
        <p:spPr>
          <a:xfrm>
            <a:off x="4288988" y="1426792"/>
            <a:ext cx="2018348" cy="3804779"/>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11" name="Ellipse 10"/>
          <p:cNvSpPr/>
          <p:nvPr/>
        </p:nvSpPr>
        <p:spPr>
          <a:xfrm>
            <a:off x="4601832" y="2016533"/>
            <a:ext cx="1392660" cy="262529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7" name="Foliennummernplatzhalter 6"/>
          <p:cNvSpPr>
            <a:spLocks noGrp="1"/>
          </p:cNvSpPr>
          <p:nvPr>
            <p:ph type="sldNum" sz="quarter" idx="12"/>
          </p:nvPr>
        </p:nvSpPr>
        <p:spPr>
          <a:xfrm>
            <a:off x="4541282" y="1951937"/>
            <a:ext cx="1513761" cy="2754501"/>
          </a:xfrm>
        </p:spPr>
        <p:txBody>
          <a:bodyPr/>
          <a:lstStyle>
            <a:lvl1pPr>
              <a:defRPr>
                <a:solidFill>
                  <a:schemeClr val="accent3">
                    <a:shade val="75000"/>
                  </a:schemeClr>
                </a:solidFill>
              </a:defRPr>
            </a:lvl1pPr>
          </a:lstStyle>
          <a:p>
            <a:fld id="{A8061452-0885-4DC1-9AB3-F0C9C3BBA413}" type="slidenum">
              <a:rPr lang="de-DE" smtClean="0"/>
              <a:t>‹Nr.›</a:t>
            </a:fld>
            <a:endParaRPr lang="de-DE"/>
          </a:p>
        </p:txBody>
      </p:sp>
      <p:sp>
        <p:nvSpPr>
          <p:cNvPr id="21" name="Rechteck 20"/>
          <p:cNvSpPr>
            <a:spLocks noChangeArrowheads="1"/>
          </p:cNvSpPr>
          <p:nvPr/>
        </p:nvSpPr>
        <p:spPr bwMode="auto">
          <a:xfrm>
            <a:off x="494495" y="39872695"/>
            <a:ext cx="29245856" cy="19321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5" name="Datumsplatzhalter 4"/>
          <p:cNvSpPr>
            <a:spLocks noGrp="1"/>
          </p:cNvSpPr>
          <p:nvPr>
            <p:ph type="dt" sz="half" idx="10"/>
          </p:nvPr>
        </p:nvSpPr>
        <p:spPr/>
        <p:txBody>
          <a:bodyPr/>
          <a:lstStyle/>
          <a:p>
            <a:fld id="{5E6C0DE2-FCFC-4FBE-8A3F-E65C0EFB9583}" type="datetimeFigureOut">
              <a:rPr lang="de-DE" smtClean="0"/>
              <a:t>28.01.2020</a:t>
            </a:fld>
            <a:endParaRPr lang="de-DE"/>
          </a:p>
        </p:txBody>
      </p:sp>
      <p:sp>
        <p:nvSpPr>
          <p:cNvPr id="6" name="Fußzeilenplatzhalter 5"/>
          <p:cNvSpPr>
            <a:spLocks noGrp="1"/>
          </p:cNvSpPr>
          <p:nvPr>
            <p:ph type="ftr" sz="quarter" idx="11"/>
          </p:nvPr>
        </p:nvSpPr>
        <p:spPr>
          <a:xfrm>
            <a:off x="999082" y="40012893"/>
            <a:ext cx="11201829" cy="2282867"/>
          </a:xfrm>
        </p:spPr>
        <p:txBody>
          <a:bodyPr/>
          <a:lstStyle/>
          <a:p>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504587" y="3329182"/>
            <a:ext cx="2924585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19" name="Rechteck 18"/>
          <p:cNvSpPr>
            <a:spLocks noChangeArrowheads="1"/>
          </p:cNvSpPr>
          <p:nvPr/>
        </p:nvSpPr>
        <p:spPr bwMode="white">
          <a:xfrm>
            <a:off x="0" y="41852568"/>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6" name="Rechteck 15"/>
          <p:cNvSpPr>
            <a:spLocks noChangeArrowheads="1"/>
          </p:cNvSpPr>
          <p:nvPr/>
        </p:nvSpPr>
        <p:spPr bwMode="white">
          <a:xfrm>
            <a:off x="29770626"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7" name="Rechteck 16"/>
          <p:cNvSpPr>
            <a:spLocks noChangeArrowheads="1"/>
          </p:cNvSpPr>
          <p:nvPr/>
        </p:nvSpPr>
        <p:spPr bwMode="white">
          <a:xfrm>
            <a:off x="0" y="0"/>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8" name="Rechteck 17"/>
          <p:cNvSpPr>
            <a:spLocks noChangeArrowheads="1"/>
          </p:cNvSpPr>
          <p:nvPr/>
        </p:nvSpPr>
        <p:spPr bwMode="white">
          <a:xfrm>
            <a:off x="0"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20" name="Rechteck 19"/>
          <p:cNvSpPr>
            <a:spLocks noChangeArrowheads="1"/>
          </p:cNvSpPr>
          <p:nvPr/>
        </p:nvSpPr>
        <p:spPr bwMode="auto">
          <a:xfrm>
            <a:off x="504587" y="951195"/>
            <a:ext cx="29245856" cy="188336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8" name="Rechteck 7"/>
          <p:cNvSpPr/>
          <p:nvPr/>
        </p:nvSpPr>
        <p:spPr>
          <a:xfrm>
            <a:off x="504587" y="3804779"/>
            <a:ext cx="9082564" cy="3662099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15" name="Rechteck 14"/>
          <p:cNvSpPr>
            <a:spLocks noChangeArrowheads="1"/>
          </p:cNvSpPr>
          <p:nvPr/>
        </p:nvSpPr>
        <p:spPr bwMode="auto">
          <a:xfrm>
            <a:off x="504587" y="970219"/>
            <a:ext cx="29245856" cy="4086332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12" name="Ellipse 11"/>
          <p:cNvSpPr/>
          <p:nvPr/>
        </p:nvSpPr>
        <p:spPr>
          <a:xfrm>
            <a:off x="4288988" y="1426792"/>
            <a:ext cx="2018348" cy="3804779"/>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13" name="Ellipse 12"/>
          <p:cNvSpPr/>
          <p:nvPr/>
        </p:nvSpPr>
        <p:spPr>
          <a:xfrm>
            <a:off x="4601832" y="2016533"/>
            <a:ext cx="1392660" cy="262529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7" name="Foliennummernplatzhalter 6"/>
          <p:cNvSpPr>
            <a:spLocks noGrp="1"/>
          </p:cNvSpPr>
          <p:nvPr>
            <p:ph type="sldNum" sz="quarter" idx="12"/>
          </p:nvPr>
        </p:nvSpPr>
        <p:spPr>
          <a:xfrm>
            <a:off x="4541282" y="1951937"/>
            <a:ext cx="1513761" cy="2754501"/>
          </a:xfrm>
        </p:spPr>
        <p:txBody>
          <a:bodyPr/>
          <a:lstStyle/>
          <a:p>
            <a:fld id="{A8061452-0885-4DC1-9AB3-F0C9C3BBA413}" type="slidenum">
              <a:rPr lang="de-DE" smtClean="0"/>
              <a:t>‹Nr.›</a:t>
            </a:fld>
            <a:endParaRPr lang="de-DE"/>
          </a:p>
        </p:txBody>
      </p:sp>
      <p:sp>
        <p:nvSpPr>
          <p:cNvPr id="2" name="Titel 1"/>
          <p:cNvSpPr>
            <a:spLocks noGrp="1"/>
          </p:cNvSpPr>
          <p:nvPr>
            <p:ph type="title"/>
          </p:nvPr>
        </p:nvSpPr>
        <p:spPr>
          <a:xfrm>
            <a:off x="9934054" y="31389426"/>
            <a:ext cx="19426595" cy="7609558"/>
          </a:xfrm>
        </p:spPr>
        <p:txBody>
          <a:bodyPr anchor="t">
            <a:noAutofit/>
          </a:bodyPr>
          <a:lstStyle>
            <a:lvl1pPr algn="l">
              <a:buNone/>
              <a:defRPr sz="11000" b="1">
                <a:solidFill>
                  <a:schemeClr val="tx2"/>
                </a:solidFill>
              </a:defRPr>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9934054" y="3804779"/>
            <a:ext cx="19426595" cy="26633453"/>
          </a:xfrm>
        </p:spPr>
        <p:txBody>
          <a:bodyPr/>
          <a:lstStyle>
            <a:lvl1pPr marL="0" indent="0">
              <a:buNone/>
              <a:defRPr sz="146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1261467" y="6182766"/>
            <a:ext cx="8073390" cy="32816218"/>
          </a:xfrm>
        </p:spPr>
        <p:txBody>
          <a:bodyPr/>
          <a:lstStyle>
            <a:lvl1pPr marL="0" indent="0">
              <a:spcAft>
                <a:spcPts val="4567"/>
              </a:spcAft>
              <a:buFontTx/>
              <a:buNone/>
              <a:defRPr sz="7300">
                <a:solidFill>
                  <a:srgbClr val="FFFFFF"/>
                </a:solidFill>
              </a:defRPr>
            </a:lvl1pPr>
            <a:lvl2pPr>
              <a:defRPr sz="5500"/>
            </a:lvl2pPr>
            <a:lvl3pPr>
              <a:defRPr sz="4600"/>
            </a:lvl3pPr>
            <a:lvl4pPr>
              <a:defRPr sz="4100"/>
            </a:lvl4pPr>
            <a:lvl5pPr>
              <a:defRPr sz="4100"/>
            </a:lvl5pPr>
          </a:lstStyle>
          <a:p>
            <a:pPr lvl="0" eaLnBrk="1" latinLnBrk="0" hangingPunct="1"/>
            <a:r>
              <a:rPr kumimoji="0" lang="de-DE"/>
              <a:t>Textmasterformat bearbeiten</a:t>
            </a:r>
          </a:p>
        </p:txBody>
      </p:sp>
      <p:sp>
        <p:nvSpPr>
          <p:cNvPr id="22" name="Rechteck 21"/>
          <p:cNvSpPr>
            <a:spLocks noChangeArrowheads="1"/>
          </p:cNvSpPr>
          <p:nvPr/>
        </p:nvSpPr>
        <p:spPr bwMode="auto">
          <a:xfrm>
            <a:off x="494495" y="39872695"/>
            <a:ext cx="29245856" cy="19321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5" name="Datumsplatzhalter 4"/>
          <p:cNvSpPr>
            <a:spLocks noGrp="1"/>
          </p:cNvSpPr>
          <p:nvPr>
            <p:ph type="dt" sz="half" idx="10"/>
          </p:nvPr>
        </p:nvSpPr>
        <p:spPr>
          <a:xfrm>
            <a:off x="19164210" y="39976293"/>
            <a:ext cx="10081646" cy="2282867"/>
          </a:xfrm>
        </p:spPr>
        <p:txBody>
          <a:bodyPr/>
          <a:lstStyle/>
          <a:p>
            <a:fld id="{5E6C0DE2-FCFC-4FBE-8A3F-E65C0EFB9583}" type="datetimeFigureOut">
              <a:rPr lang="de-DE" smtClean="0"/>
              <a:t>28.01.2020</a:t>
            </a:fld>
            <a:endParaRPr lang="de-DE"/>
          </a:p>
        </p:txBody>
      </p:sp>
      <p:sp>
        <p:nvSpPr>
          <p:cNvPr id="6" name="Fußzeilenplatzhalter 5"/>
          <p:cNvSpPr>
            <a:spLocks noGrp="1"/>
          </p:cNvSpPr>
          <p:nvPr>
            <p:ph type="ftr" sz="quarter" idx="11"/>
          </p:nvPr>
        </p:nvSpPr>
        <p:spPr>
          <a:xfrm>
            <a:off x="999082" y="40012893"/>
            <a:ext cx="11867883" cy="2282867"/>
          </a:xfrm>
        </p:spPr>
        <p:txBody>
          <a:bodyPr/>
          <a:lstStyle/>
          <a:p>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41852568"/>
            <a:ext cx="30275213" cy="95119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6" name="Rechteck 15"/>
          <p:cNvSpPr>
            <a:spLocks noChangeArrowheads="1"/>
          </p:cNvSpPr>
          <p:nvPr/>
        </p:nvSpPr>
        <p:spPr bwMode="white">
          <a:xfrm>
            <a:off x="0" y="3"/>
            <a:ext cx="30275213" cy="869663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8" name="Rechteck 17"/>
          <p:cNvSpPr>
            <a:spLocks noChangeArrowheads="1"/>
          </p:cNvSpPr>
          <p:nvPr/>
        </p:nvSpPr>
        <p:spPr bwMode="white">
          <a:xfrm>
            <a:off x="0"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9" name="Rechteck 18"/>
          <p:cNvSpPr>
            <a:spLocks noChangeArrowheads="1"/>
          </p:cNvSpPr>
          <p:nvPr/>
        </p:nvSpPr>
        <p:spPr bwMode="white">
          <a:xfrm>
            <a:off x="29770626" y="0"/>
            <a:ext cx="504587" cy="428037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9" name="Rechteck 8"/>
          <p:cNvSpPr>
            <a:spLocks noChangeArrowheads="1"/>
          </p:cNvSpPr>
          <p:nvPr/>
        </p:nvSpPr>
        <p:spPr bwMode="auto">
          <a:xfrm>
            <a:off x="494495" y="39872695"/>
            <a:ext cx="29245856" cy="193211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17588" tIns="208794" rIns="417588" bIns="208794" anchor="ctr" compatLnSpc="1"/>
          <a:lstStyle/>
          <a:p>
            <a:endParaRPr kumimoji="0" lang="en-US"/>
          </a:p>
        </p:txBody>
      </p:sp>
      <p:sp>
        <p:nvSpPr>
          <p:cNvPr id="14" name="Datumsplatzhalter 13"/>
          <p:cNvSpPr>
            <a:spLocks noGrp="1"/>
          </p:cNvSpPr>
          <p:nvPr>
            <p:ph type="dt" sz="half" idx="2"/>
          </p:nvPr>
        </p:nvSpPr>
        <p:spPr>
          <a:xfrm>
            <a:off x="19174302" y="39976293"/>
            <a:ext cx="10081646" cy="2282867"/>
          </a:xfrm>
          <a:prstGeom prst="rect">
            <a:avLst/>
          </a:prstGeom>
        </p:spPr>
        <p:txBody>
          <a:bodyPr vert="horz" lIns="417588" tIns="208794" rIns="417588" bIns="208794"/>
          <a:lstStyle>
            <a:lvl1pPr algn="r" eaLnBrk="1" latinLnBrk="0" hangingPunct="1">
              <a:defRPr kumimoji="0" sz="6400">
                <a:solidFill>
                  <a:srgbClr val="FFFFFF"/>
                </a:solidFill>
              </a:defRPr>
            </a:lvl1pPr>
          </a:lstStyle>
          <a:p>
            <a:fld id="{5E6C0DE2-FCFC-4FBE-8A3F-E65C0EFB9583}" type="datetimeFigureOut">
              <a:rPr lang="de-DE" smtClean="0"/>
              <a:t>28.01.2020</a:t>
            </a:fld>
            <a:endParaRPr lang="de-DE"/>
          </a:p>
        </p:txBody>
      </p:sp>
      <p:sp>
        <p:nvSpPr>
          <p:cNvPr id="3" name="Fußzeilenplatzhalter 2"/>
          <p:cNvSpPr>
            <a:spLocks noGrp="1"/>
          </p:cNvSpPr>
          <p:nvPr>
            <p:ph type="ftr" sz="quarter" idx="3"/>
          </p:nvPr>
        </p:nvSpPr>
        <p:spPr>
          <a:xfrm>
            <a:off x="1009174" y="40012893"/>
            <a:ext cx="11857792" cy="2282867"/>
          </a:xfrm>
          <a:prstGeom prst="rect">
            <a:avLst/>
          </a:prstGeom>
        </p:spPr>
        <p:txBody>
          <a:bodyPr vert="horz" lIns="417588" tIns="208794" rIns="417588" bIns="208794"/>
          <a:lstStyle>
            <a:lvl1pPr algn="l" eaLnBrk="1" latinLnBrk="0" hangingPunct="1">
              <a:defRPr kumimoji="0" sz="5500">
                <a:solidFill>
                  <a:srgbClr val="FFFFFF"/>
                </a:solidFill>
              </a:defRPr>
            </a:lvl1pPr>
          </a:lstStyle>
          <a:p>
            <a:endParaRPr lang="de-DE"/>
          </a:p>
        </p:txBody>
      </p:sp>
      <p:sp>
        <p:nvSpPr>
          <p:cNvPr id="8" name="Rechteck 7"/>
          <p:cNvSpPr>
            <a:spLocks noChangeArrowheads="1"/>
          </p:cNvSpPr>
          <p:nvPr/>
        </p:nvSpPr>
        <p:spPr bwMode="auto">
          <a:xfrm>
            <a:off x="504587" y="970219"/>
            <a:ext cx="29245856" cy="4086332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17588" tIns="208794" rIns="417588" bIns="208794" anchor="ctr" compatLnSpc="1"/>
          <a:lstStyle/>
          <a:p>
            <a:endParaRPr kumimoji="0" lang="en-US" dirty="0"/>
          </a:p>
        </p:txBody>
      </p:sp>
      <p:sp>
        <p:nvSpPr>
          <p:cNvPr id="10" name="Gerade Verbindung 9"/>
          <p:cNvSpPr>
            <a:spLocks noChangeShapeType="1"/>
          </p:cNvSpPr>
          <p:nvPr/>
        </p:nvSpPr>
        <p:spPr bwMode="auto">
          <a:xfrm>
            <a:off x="504587" y="7968709"/>
            <a:ext cx="2924585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417588" tIns="208794" rIns="417588" bIns="208794" anchor="ctr" compatLnSpc="1"/>
          <a:lstStyle/>
          <a:p>
            <a:endParaRPr kumimoji="0" lang="en-US"/>
          </a:p>
        </p:txBody>
      </p:sp>
      <p:sp>
        <p:nvSpPr>
          <p:cNvPr id="12" name="Ellipse 11"/>
          <p:cNvSpPr/>
          <p:nvPr/>
        </p:nvSpPr>
        <p:spPr>
          <a:xfrm>
            <a:off x="14128433" y="5967037"/>
            <a:ext cx="2018348" cy="3804779"/>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15" name="Ellipse 14"/>
          <p:cNvSpPr/>
          <p:nvPr/>
        </p:nvSpPr>
        <p:spPr>
          <a:xfrm>
            <a:off x="14441277" y="6556778"/>
            <a:ext cx="1392660" cy="262529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17588" tIns="208794" rIns="417588" bIns="208794" anchor="ctr"/>
          <a:lstStyle/>
          <a:p>
            <a:pPr algn="ctr" eaLnBrk="1" latinLnBrk="0" hangingPunct="1"/>
            <a:endParaRPr kumimoji="0" lang="en-US"/>
          </a:p>
        </p:txBody>
      </p:sp>
      <p:sp>
        <p:nvSpPr>
          <p:cNvPr id="23" name="Foliennummernplatzhalter 22"/>
          <p:cNvSpPr>
            <a:spLocks noGrp="1"/>
          </p:cNvSpPr>
          <p:nvPr>
            <p:ph type="sldNum" sz="quarter" idx="4"/>
          </p:nvPr>
        </p:nvSpPr>
        <p:spPr>
          <a:xfrm>
            <a:off x="14380726" y="6492182"/>
            <a:ext cx="1513761" cy="2754501"/>
          </a:xfrm>
          <a:prstGeom prst="rect">
            <a:avLst/>
          </a:prstGeom>
        </p:spPr>
        <p:txBody>
          <a:bodyPr vert="horz" lIns="208794" tIns="208794" rIns="208794" bIns="208794" anchor="ctr">
            <a:normAutofit/>
          </a:bodyPr>
          <a:lstStyle>
            <a:lvl1pPr algn="ctr" eaLnBrk="1" latinLnBrk="0" hangingPunct="1">
              <a:defRPr kumimoji="0" sz="7300">
                <a:solidFill>
                  <a:schemeClr val="accent3">
                    <a:shade val="75000"/>
                  </a:schemeClr>
                </a:solidFill>
              </a:defRPr>
            </a:lvl1pPr>
          </a:lstStyle>
          <a:p>
            <a:fld id="{A8061452-0885-4DC1-9AB3-F0C9C3BBA413}" type="slidenum">
              <a:rPr lang="de-DE" smtClean="0"/>
              <a:t>‹Nr.›</a:t>
            </a:fld>
            <a:endParaRPr lang="de-DE"/>
          </a:p>
        </p:txBody>
      </p:sp>
      <p:sp>
        <p:nvSpPr>
          <p:cNvPr id="22" name="Titelplatzhalter 21"/>
          <p:cNvSpPr>
            <a:spLocks noGrp="1"/>
          </p:cNvSpPr>
          <p:nvPr>
            <p:ph type="title"/>
          </p:nvPr>
        </p:nvSpPr>
        <p:spPr>
          <a:xfrm>
            <a:off x="999082" y="1426792"/>
            <a:ext cx="28256865" cy="4736950"/>
          </a:xfrm>
          <a:prstGeom prst="rect">
            <a:avLst/>
          </a:prstGeom>
        </p:spPr>
        <p:txBody>
          <a:bodyPr vert="horz" lIns="417588" tIns="208794" rIns="417588" bIns="208794" anchor="b">
            <a:normAutofit/>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999082" y="9511947"/>
            <a:ext cx="28256865" cy="28707057"/>
          </a:xfrm>
          <a:prstGeom prst="rect">
            <a:avLst/>
          </a:prstGeom>
        </p:spPr>
        <p:txBody>
          <a:bodyPr vert="horz" lIns="417588" tIns="208794" rIns="417588" bIns="208794">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15100" kern="1200">
          <a:solidFill>
            <a:schemeClr val="accent3">
              <a:shade val="75000"/>
            </a:schemeClr>
          </a:solidFill>
          <a:latin typeface="+mj-lt"/>
          <a:ea typeface="+mj-ea"/>
          <a:cs typeface="+mj-cs"/>
        </a:defRPr>
      </a:lvl1pPr>
    </p:titleStyle>
    <p:bodyStyle>
      <a:lvl1pPr marL="1252765" indent="-1252765" algn="l" rtl="0" eaLnBrk="1" latinLnBrk="0" hangingPunct="1">
        <a:spcBef>
          <a:spcPct val="20000"/>
        </a:spcBef>
        <a:buClr>
          <a:schemeClr val="accent1"/>
        </a:buClr>
        <a:buSzPct val="85000"/>
        <a:buFont typeface="Wingdings 2"/>
        <a:buChar char=""/>
        <a:defRPr kumimoji="0" sz="12300" kern="1200">
          <a:solidFill>
            <a:schemeClr val="tx1"/>
          </a:solidFill>
          <a:latin typeface="+mn-lt"/>
          <a:ea typeface="+mn-ea"/>
          <a:cs typeface="+mn-cs"/>
        </a:defRPr>
      </a:lvl1pPr>
      <a:lvl2pPr marL="2505529" indent="-1252765" algn="l" rtl="0" eaLnBrk="1" latinLnBrk="0" hangingPunct="1">
        <a:spcBef>
          <a:spcPct val="20000"/>
        </a:spcBef>
        <a:buClr>
          <a:schemeClr val="accent2"/>
        </a:buClr>
        <a:buSzPct val="70000"/>
        <a:buFont typeface="Wingdings"/>
        <a:buChar char=""/>
        <a:defRPr kumimoji="0" sz="10000" kern="1200">
          <a:solidFill>
            <a:schemeClr val="tx2"/>
          </a:solidFill>
          <a:latin typeface="+mn-lt"/>
          <a:ea typeface="+mn-ea"/>
          <a:cs typeface="+mn-cs"/>
        </a:defRPr>
      </a:lvl2pPr>
      <a:lvl3pPr marL="3758294" indent="-1043970" algn="l" rtl="0" eaLnBrk="1" latinLnBrk="0" hangingPunct="1">
        <a:spcBef>
          <a:spcPct val="20000"/>
        </a:spcBef>
        <a:buClr>
          <a:schemeClr val="accent3"/>
        </a:buClr>
        <a:buSzPct val="75000"/>
        <a:buFont typeface="Wingdings 2"/>
        <a:buChar char=""/>
        <a:defRPr kumimoji="0" sz="9100" kern="1200">
          <a:solidFill>
            <a:schemeClr val="tx1"/>
          </a:solidFill>
          <a:latin typeface="+mn-lt"/>
          <a:ea typeface="+mn-ea"/>
          <a:cs typeface="+mn-cs"/>
        </a:defRPr>
      </a:lvl3pPr>
      <a:lvl4pPr marL="5011058" indent="-1043970" algn="l" rtl="0" eaLnBrk="1" latinLnBrk="0" hangingPunct="1">
        <a:spcBef>
          <a:spcPct val="20000"/>
        </a:spcBef>
        <a:buClr>
          <a:schemeClr val="accent4"/>
        </a:buClr>
        <a:buSzPct val="70000"/>
        <a:buFont typeface="Wingdings"/>
        <a:buChar char=""/>
        <a:defRPr kumimoji="0" sz="9100" kern="1200">
          <a:solidFill>
            <a:schemeClr val="tx2"/>
          </a:solidFill>
          <a:latin typeface="+mn-lt"/>
          <a:ea typeface="+mn-ea"/>
          <a:cs typeface="+mn-cs"/>
        </a:defRPr>
      </a:lvl4pPr>
      <a:lvl5pPr marL="6263823" indent="-1043970" algn="l" rtl="0" eaLnBrk="1" latinLnBrk="0" hangingPunct="1">
        <a:spcBef>
          <a:spcPct val="20000"/>
        </a:spcBef>
        <a:buClr>
          <a:schemeClr val="accent5"/>
        </a:buClr>
        <a:buFontTx/>
        <a:buChar char="•"/>
        <a:defRPr kumimoji="0" sz="8200" kern="1200">
          <a:solidFill>
            <a:schemeClr val="tx1"/>
          </a:solidFill>
          <a:latin typeface="+mn-lt"/>
          <a:ea typeface="+mn-ea"/>
          <a:cs typeface="+mn-cs"/>
        </a:defRPr>
      </a:lvl5pPr>
      <a:lvl6pPr marL="7516587" indent="-835176" algn="l" rtl="0" eaLnBrk="1" latinLnBrk="0" hangingPunct="1">
        <a:spcBef>
          <a:spcPct val="20000"/>
        </a:spcBef>
        <a:buClr>
          <a:schemeClr val="accent6"/>
        </a:buClr>
        <a:buSzPct val="80000"/>
        <a:buFont typeface="Wingdings 2"/>
        <a:buChar char=""/>
        <a:defRPr kumimoji="0" sz="8200" kern="1200">
          <a:solidFill>
            <a:schemeClr val="tx1"/>
          </a:solidFill>
          <a:latin typeface="+mn-lt"/>
          <a:ea typeface="+mn-ea"/>
          <a:cs typeface="+mn-cs"/>
        </a:defRPr>
      </a:lvl6pPr>
      <a:lvl7pPr marL="8769352" indent="-835176" algn="l" rtl="0" eaLnBrk="1" latinLnBrk="0" hangingPunct="1">
        <a:spcBef>
          <a:spcPct val="20000"/>
        </a:spcBef>
        <a:buClr>
          <a:schemeClr val="accent1">
            <a:shade val="75000"/>
          </a:schemeClr>
        </a:buClr>
        <a:buSzPct val="90000"/>
        <a:buChar char="•"/>
        <a:defRPr kumimoji="0" sz="7300" kern="1200" baseline="0">
          <a:solidFill>
            <a:schemeClr val="tx1"/>
          </a:solidFill>
          <a:latin typeface="+mn-lt"/>
          <a:ea typeface="+mn-ea"/>
          <a:cs typeface="+mn-cs"/>
        </a:defRPr>
      </a:lvl7pPr>
      <a:lvl8pPr marL="9604528" indent="-835176" algn="l" rtl="0" eaLnBrk="1" latinLnBrk="0" hangingPunct="1">
        <a:spcBef>
          <a:spcPct val="20000"/>
        </a:spcBef>
        <a:buClr>
          <a:schemeClr val="accent4">
            <a:shade val="75000"/>
          </a:schemeClr>
        </a:buClr>
        <a:buChar char="•"/>
        <a:defRPr kumimoji="0" sz="7300" kern="1200">
          <a:solidFill>
            <a:schemeClr val="tx1"/>
          </a:solidFill>
          <a:latin typeface="+mn-lt"/>
          <a:ea typeface="+mn-ea"/>
          <a:cs typeface="+mn-cs"/>
        </a:defRPr>
      </a:lvl8pPr>
      <a:lvl9pPr marL="10857293" indent="-835176" algn="l" rtl="0" eaLnBrk="1" latinLnBrk="0" hangingPunct="1">
        <a:spcBef>
          <a:spcPct val="20000"/>
        </a:spcBef>
        <a:buClr>
          <a:schemeClr val="accent2">
            <a:shade val="75000"/>
          </a:schemeClr>
        </a:buClr>
        <a:buSzPct val="90000"/>
        <a:buChar char="•"/>
        <a:defRPr kumimoji="0" sz="6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87941" algn="l" rtl="0" eaLnBrk="1" latinLnBrk="0" hangingPunct="1">
        <a:defRPr kumimoji="0" kern="1200">
          <a:solidFill>
            <a:schemeClr val="tx1"/>
          </a:solidFill>
          <a:latin typeface="+mn-lt"/>
          <a:ea typeface="+mn-ea"/>
          <a:cs typeface="+mn-cs"/>
        </a:defRPr>
      </a:lvl2pPr>
      <a:lvl3pPr marL="4175882" algn="l" rtl="0" eaLnBrk="1" latinLnBrk="0" hangingPunct="1">
        <a:defRPr kumimoji="0" kern="1200">
          <a:solidFill>
            <a:schemeClr val="tx1"/>
          </a:solidFill>
          <a:latin typeface="+mn-lt"/>
          <a:ea typeface="+mn-ea"/>
          <a:cs typeface="+mn-cs"/>
        </a:defRPr>
      </a:lvl3pPr>
      <a:lvl4pPr marL="6263823" algn="l" rtl="0" eaLnBrk="1" latinLnBrk="0" hangingPunct="1">
        <a:defRPr kumimoji="0" kern="1200">
          <a:solidFill>
            <a:schemeClr val="tx1"/>
          </a:solidFill>
          <a:latin typeface="+mn-lt"/>
          <a:ea typeface="+mn-ea"/>
          <a:cs typeface="+mn-cs"/>
        </a:defRPr>
      </a:lvl4pPr>
      <a:lvl5pPr marL="8351764" algn="l" rtl="0" eaLnBrk="1" latinLnBrk="0" hangingPunct="1">
        <a:defRPr kumimoji="0" kern="1200">
          <a:solidFill>
            <a:schemeClr val="tx1"/>
          </a:solidFill>
          <a:latin typeface="+mn-lt"/>
          <a:ea typeface="+mn-ea"/>
          <a:cs typeface="+mn-cs"/>
        </a:defRPr>
      </a:lvl5pPr>
      <a:lvl6pPr marL="10439705" algn="l" rtl="0" eaLnBrk="1" latinLnBrk="0" hangingPunct="1">
        <a:defRPr kumimoji="0" kern="1200">
          <a:solidFill>
            <a:schemeClr val="tx1"/>
          </a:solidFill>
          <a:latin typeface="+mn-lt"/>
          <a:ea typeface="+mn-ea"/>
          <a:cs typeface="+mn-cs"/>
        </a:defRPr>
      </a:lvl6pPr>
      <a:lvl7pPr marL="12527646" algn="l" rtl="0" eaLnBrk="1" latinLnBrk="0" hangingPunct="1">
        <a:defRPr kumimoji="0" kern="1200">
          <a:solidFill>
            <a:schemeClr val="tx1"/>
          </a:solidFill>
          <a:latin typeface="+mn-lt"/>
          <a:ea typeface="+mn-ea"/>
          <a:cs typeface="+mn-cs"/>
        </a:defRPr>
      </a:lvl7pPr>
      <a:lvl8pPr marL="14615587" algn="l" rtl="0" eaLnBrk="1" latinLnBrk="0" hangingPunct="1">
        <a:defRPr kumimoji="0" kern="1200">
          <a:solidFill>
            <a:schemeClr val="tx1"/>
          </a:solidFill>
          <a:latin typeface="+mn-lt"/>
          <a:ea typeface="+mn-ea"/>
          <a:cs typeface="+mn-cs"/>
        </a:defRPr>
      </a:lvl8pPr>
      <a:lvl9pPr marL="1670352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diagramColors" Target="../diagrams/colors1.xml"/><Relationship Id="rId18" Type="http://schemas.openxmlformats.org/officeDocument/2006/relationships/image" Target="../media/image13.jpeg"/><Relationship Id="rId26" Type="http://schemas.openxmlformats.org/officeDocument/2006/relationships/image" Target="../media/image21.jpeg"/><Relationship Id="rId3" Type="http://schemas.openxmlformats.org/officeDocument/2006/relationships/image" Target="../media/image3.jpeg"/><Relationship Id="rId21" Type="http://schemas.openxmlformats.org/officeDocument/2006/relationships/image" Target="../media/image16.jpeg"/><Relationship Id="rId7" Type="http://schemas.openxmlformats.org/officeDocument/2006/relationships/image" Target="../media/image7.jpeg"/><Relationship Id="rId12" Type="http://schemas.openxmlformats.org/officeDocument/2006/relationships/diagramQuickStyle" Target="../diagrams/quickStyle1.xml"/><Relationship Id="rId17" Type="http://schemas.openxmlformats.org/officeDocument/2006/relationships/image" Target="../media/image12.jpg"/><Relationship Id="rId25"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jpeg"/><Relationship Id="rId29"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diagramLayout" Target="../diagrams/layout1.xml"/><Relationship Id="rId24" Type="http://schemas.openxmlformats.org/officeDocument/2006/relationships/image" Target="../media/image19.jpeg"/><Relationship Id="rId5" Type="http://schemas.openxmlformats.org/officeDocument/2006/relationships/image" Target="../media/image5.jpeg"/><Relationship Id="rId15" Type="http://schemas.openxmlformats.org/officeDocument/2006/relationships/image" Target="../media/image10.jpeg"/><Relationship Id="rId23" Type="http://schemas.openxmlformats.org/officeDocument/2006/relationships/image" Target="../media/image18.JPG"/><Relationship Id="rId28" Type="http://schemas.openxmlformats.org/officeDocument/2006/relationships/image" Target="../media/image23.jpeg"/><Relationship Id="rId10" Type="http://schemas.openxmlformats.org/officeDocument/2006/relationships/diagramData" Target="../diagrams/data1.xml"/><Relationship Id="rId19" Type="http://schemas.openxmlformats.org/officeDocument/2006/relationships/image" Target="../media/image14.jpeg"/><Relationship Id="rId4" Type="http://schemas.openxmlformats.org/officeDocument/2006/relationships/image" Target="../media/image4.jpeg"/><Relationship Id="rId9" Type="http://schemas.openxmlformats.org/officeDocument/2006/relationships/image" Target="../media/image9.jpeg"/><Relationship Id="rId14" Type="http://schemas.microsoft.com/office/2007/relationships/diagramDrawing" Target="../diagrams/drawing1.xml"/><Relationship Id="rId22" Type="http://schemas.openxmlformats.org/officeDocument/2006/relationships/image" Target="../media/image17.jpeg"/><Relationship Id="rId27"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48646" y="20511127"/>
            <a:ext cx="11340034" cy="14388493"/>
          </a:xfrm>
        </p:spPr>
        <p:txBody>
          <a:bodyPr>
            <a:normAutofit fontScale="92500"/>
          </a:bodyPr>
          <a:lstStyle/>
          <a:p>
            <a:r>
              <a:rPr lang="de-DE" sz="3000" dirty="0"/>
              <a:t>Darstellung Chancen/ Landschaft</a:t>
            </a:r>
          </a:p>
          <a:p>
            <a:pPr algn="just" defTabSz="3506581"/>
            <a:r>
              <a:rPr lang="de-DE" sz="2700" b="0" kern="0" cap="none" spc="0" dirty="0"/>
              <a:t>Die Kolonien wurden in Deutschland als Zufluchtsort dargestellt. Sie stellten ein Gegenbild zu der Massengesellschaft in Deutschland und der Moderne dar. Die Kolonialisierung wurde als eine Art Abenteuer gezeigt und die zu kolonisierenden Gebiete, als „wilde“ Orte die es zu zivilisieren gilt und den man Infrastruktur geben müsse. Das Wunschdenken wird auch auf Bildern deutlich, in denen die weiten Landschaften mit „westlichen“ oder bekannten Elementen wie zum Beispiel Eisenbahnen dargestellt worden sind. Es sollte so ein Gefühl von Heimat geschaffen werden. So wundert es nicht, dass die Kolonien als „Neu-Deutschland“ bezeichnet worden sind und der höchste Berg Deutschlands nicht mehr die Zugspitze war, sondern der Kilimandscharo. Es wurde eine Kolonialidylle durch die Medienwelt geschaffen. Und auch die Begegnungen zwischen Einheimischen&amp; Kolonialisten worden häufig als harmonisierend beschrieben. Die Kolonialkriege waren eher  kleine Auseinandersetzungen. Wenn sie auf Fotomotiven dargestellt worden sind, dann nur in Motiven welche die Übermacht der „Weißen“ darstellen sollten, wie bei Exekutionen oder siegreichen Kolonialarmeen. Wie schon oben genannt, wurde der Herero Aufstand als Gräueltat der Hereros dargestellt. So sieht man auf Bildern, wie Hereros hilflose Frauen und Kinder umbrachten. Das sonst harmonisierte Bild der Beziehungen zwischen Kolonialisten und Kolonialisierten, zeigte sich auch durch den überlieferten Spruch, dass mehr „Weiße“ durch Alkoholkonsum umgekommen sind, als durch Gewehrkugeln. Der Militärdienst wurde jedoch nicht nur durch das idyllische Bild in den Kolonien attraktiv gemacht, sondern auch durch die Sexualisierung der einheimischen Frauen. Das war jedoch ziemlich scheinheilig, da „Mischehen“ eigentlich verhindert werden sollten. Deswegen wurde auch der koloniale Frauenbund gegründet. In der Zeitschrift „Kolonie und Heimat“, wurde die Gründung des Frauenbundes unter anderen begründet um zum Beispiel ,,deutsche Frauen für die koloniale Frage zu interessieren“ oder auch die „Schulfrage in den Kolonien zu fördern“. Aber der eigentliche Grund war die Verhinderung von „Mischehen“.  Damit Frauen in die Kolonien auswandern und heiraten, wurde ihnen zum Beispiel die Ausbildung als Krankenschwester, plus die Reisekosten, die Unterkunft und ein Gehalt gezahlt.</a:t>
            </a:r>
            <a:endParaRPr lang="de-DE" sz="3000" b="0" kern="0" cap="none" spc="0" dirty="0"/>
          </a:p>
          <a:p>
            <a:endParaRPr lang="de-DE" sz="3000" b="0" kern="0" cap="none" spc="0" dirty="0"/>
          </a:p>
          <a:p>
            <a:endParaRPr lang="de-DE" sz="3000" b="0" kern="0" cap="none" spc="0" dirty="0"/>
          </a:p>
          <a:p>
            <a:endParaRPr lang="de-DE" sz="3000" b="0" kern="0" cap="none" spc="0" dirty="0"/>
          </a:p>
        </p:txBody>
      </p:sp>
      <p:sp>
        <p:nvSpPr>
          <p:cNvPr id="2" name="Titel 1"/>
          <p:cNvSpPr>
            <a:spLocks noGrp="1"/>
          </p:cNvSpPr>
          <p:nvPr>
            <p:ph type="ctrTitle"/>
          </p:nvPr>
        </p:nvSpPr>
        <p:spPr>
          <a:xfrm>
            <a:off x="517877" y="2597087"/>
            <a:ext cx="22247115" cy="4718113"/>
          </a:xfrm>
        </p:spPr>
        <p:txBody>
          <a:bodyPr anchor="t">
            <a:normAutofit/>
          </a:bodyPr>
          <a:lstStyle/>
          <a:p>
            <a:pPr algn="just"/>
            <a:r>
              <a:rPr lang="de-DE" sz="6000" kern="0" dirty="0">
                <a:solidFill>
                  <a:schemeClr val="tx2"/>
                </a:solidFill>
              </a:rPr>
              <a:t>Der deutsche Kolonialismus in den Medien, damals und heute.</a:t>
            </a:r>
            <a:r>
              <a:rPr lang="de-DE" sz="4000" dirty="0">
                <a:solidFill>
                  <a:schemeClr val="tx2"/>
                </a:solidFill>
              </a:rPr>
              <a:t/>
            </a:r>
            <a:br>
              <a:rPr lang="de-DE" sz="4000" dirty="0">
                <a:solidFill>
                  <a:schemeClr val="tx2"/>
                </a:solidFill>
              </a:rPr>
            </a:br>
            <a:r>
              <a:rPr lang="de-DE" sz="3000" dirty="0">
                <a:solidFill>
                  <a:schemeClr val="tx2"/>
                </a:solidFill>
                <a:latin typeface="+mn-lt"/>
              </a:rPr>
              <a:t>Im Folgenden wird die Darstellung der deutschen Kolonien in den damals verfügbaren Medien untersucht. Dabei wird aufgelistet in welchen medialen Formen die Berichterstattung stattfand, und es wird auf das Inhaltliche Eingegangen. Abschließend wird zusammen mit den beiden anderen Oberthemen dieser Ausarbeitung ein Resümee gezogen, in welchem Ausmaß das damalige Bild von Land, Mensch und Kultur noch heute unsere Sichtweise beeinflusst. Wir halten uns dabei an die Theorie zum Kollektiven Gedächtnis und Erinnerungskultur von Assmann, um aufzuzeigen wie die Propagierung der deutschen Kolonien und unser Bild der Völker Afrikas im allgemeinen  unsere Denkweise bestimmt.  </a:t>
            </a:r>
            <a:r>
              <a:rPr lang="de-DE" sz="3000" dirty="0">
                <a:solidFill>
                  <a:schemeClr val="tx2"/>
                </a:solidFill>
              </a:rPr>
              <a:t/>
            </a:r>
            <a:br>
              <a:rPr lang="de-DE" sz="3000" dirty="0">
                <a:solidFill>
                  <a:schemeClr val="tx2"/>
                </a:solidFill>
              </a:rPr>
            </a:br>
            <a:endParaRPr lang="de-DE" sz="3000" dirty="0">
              <a:solidFill>
                <a:schemeClr val="tx2"/>
              </a:solidFill>
            </a:endParaRPr>
          </a:p>
        </p:txBody>
      </p:sp>
      <p:sp>
        <p:nvSpPr>
          <p:cNvPr id="5" name="Titel 1"/>
          <p:cNvSpPr txBox="1">
            <a:spLocks/>
          </p:cNvSpPr>
          <p:nvPr/>
        </p:nvSpPr>
        <p:spPr>
          <a:xfrm>
            <a:off x="517877" y="1014776"/>
            <a:ext cx="29103822" cy="1460565"/>
          </a:xfrm>
          <a:prstGeom prst="rect">
            <a:avLst/>
          </a:prstGeom>
        </p:spPr>
        <p:txBody>
          <a:bodyPr vert="horz" lIns="91409" tIns="45705" rIns="91409" bIns="45705" rtlCol="0" anchor="t">
            <a:norm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r>
              <a:rPr lang="de-DE" sz="8800" cap="all" dirty="0">
                <a:solidFill>
                  <a:schemeClr val="tx2"/>
                </a:solidFill>
              </a:rPr>
              <a:t>Darstellung Afrikas bis heute</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4991" y="2076454"/>
            <a:ext cx="6978694" cy="5354163"/>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20957" y="18665962"/>
            <a:ext cx="4498671" cy="6923881"/>
          </a:xfrm>
          <a:prstGeom prst="rect">
            <a:avLst/>
          </a:prstGeom>
        </p:spPr>
      </p:pic>
      <p:pic>
        <p:nvPicPr>
          <p:cNvPr id="12" name="Grafik 11"/>
          <p:cNvPicPr>
            <a:picLocks noChangeAspect="1"/>
          </p:cNvPicPr>
          <p:nvPr/>
        </p:nvPicPr>
        <p:blipFill rotWithShape="1">
          <a:blip r:embed="rId5" cstate="print">
            <a:extLst>
              <a:ext uri="{28A0092B-C50C-407E-A947-70E740481C1C}">
                <a14:useLocalDpi xmlns:a14="http://schemas.microsoft.com/office/drawing/2010/main" val="0"/>
              </a:ext>
            </a:extLst>
          </a:blip>
          <a:srcRect l="3462" r="11207"/>
          <a:stretch/>
        </p:blipFill>
        <p:spPr>
          <a:xfrm rot="16200000">
            <a:off x="41605869" y="7133168"/>
            <a:ext cx="5656763" cy="8255221"/>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5907655" y="7293765"/>
            <a:ext cx="2905785" cy="4296422"/>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1350799" y="14807094"/>
            <a:ext cx="2859589" cy="4498671"/>
          </a:xfrm>
          <a:prstGeom prst="rect">
            <a:avLst/>
          </a:prstGeom>
        </p:spPr>
      </p:pic>
      <p:pic>
        <p:nvPicPr>
          <p:cNvPr id="15" name="Grafik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78595" y="14692371"/>
            <a:ext cx="5576802" cy="7651743"/>
          </a:xfrm>
          <a:prstGeom prst="rect">
            <a:avLst/>
          </a:prstGeom>
        </p:spPr>
      </p:pic>
      <p:pic>
        <p:nvPicPr>
          <p:cNvPr id="16" name="Grafik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58625" y="6354009"/>
            <a:ext cx="2874142" cy="4627067"/>
          </a:xfrm>
          <a:prstGeom prst="rect">
            <a:avLst/>
          </a:prstGeom>
        </p:spPr>
      </p:pic>
      <p:sp>
        <p:nvSpPr>
          <p:cNvPr id="20" name="Titel 1"/>
          <p:cNvSpPr txBox="1">
            <a:spLocks/>
          </p:cNvSpPr>
          <p:nvPr/>
        </p:nvSpPr>
        <p:spPr>
          <a:xfrm>
            <a:off x="30958625" y="1745058"/>
            <a:ext cx="21357018" cy="6004223"/>
          </a:xfrm>
          <a:prstGeom prst="rect">
            <a:avLst/>
          </a:prstGeom>
        </p:spPr>
        <p:txBody>
          <a:bodyPr vert="horz" lIns="417588" tIns="208794" rIns="417588" bIns="208794" numCol="2" anchor="t">
            <a:normAutofit fontScale="47500" lnSpcReduction="20000"/>
          </a:bodyPr>
          <a:lstStyle>
            <a:lvl1pPr algn="ctr" rtl="0" eaLnBrk="1" latinLnBrk="0" hangingPunct="1">
              <a:spcBef>
                <a:spcPct val="0"/>
              </a:spcBef>
              <a:buNone/>
              <a:defRPr kumimoji="0" sz="19200" kern="1200">
                <a:solidFill>
                  <a:schemeClr val="accent1"/>
                </a:solidFill>
                <a:latin typeface="+mj-lt"/>
                <a:ea typeface="+mj-ea"/>
                <a:cs typeface="+mj-cs"/>
              </a:defRPr>
            </a:lvl1pPr>
          </a:lstStyle>
          <a:p>
            <a:pPr marL="571500" indent="-571500" algn="l">
              <a:buFont typeface="Arial" pitchFamily="34" charset="0"/>
              <a:buChar char="•"/>
            </a:pPr>
            <a:endParaRPr lang="de-DE" sz="5300" dirty="0"/>
          </a:p>
          <a:p>
            <a:pPr algn="l"/>
            <a:r>
              <a:rPr lang="de-DE" sz="5300" dirty="0"/>
              <a:t>Deutsch-Südwestafrika (heute: Namibia), deutsche Kolonie von 1884 	bis 1918/19	Bevölkerung: 86.000 	(darunter 12.135 Deutsche)</a:t>
            </a:r>
          </a:p>
          <a:p>
            <a:pPr algn="l"/>
            <a:r>
              <a:rPr lang="de-DE" sz="5300" dirty="0"/>
              <a:t>	Kamerun, deutsche Kolonie von 1884 bis 	1918/19</a:t>
            </a:r>
          </a:p>
          <a:p>
            <a:pPr algn="l"/>
            <a:r>
              <a:rPr lang="de-DE" sz="5300" dirty="0"/>
              <a:t>	Fläche: 495.000 km²</a:t>
            </a:r>
          </a:p>
          <a:p>
            <a:pPr algn="l"/>
            <a:r>
              <a:rPr lang="de-DE" sz="5300" dirty="0"/>
              <a:t>	Bevölkerung: 2,540 Millionen (darunter 1.359 	Deutsche)</a:t>
            </a:r>
          </a:p>
          <a:p>
            <a:pPr algn="l"/>
            <a:r>
              <a:rPr lang="de-DE" sz="5300" dirty="0"/>
              <a:t>Togo, deutsche Kolonie von 1884 bis 1918/19</a:t>
            </a:r>
          </a:p>
          <a:p>
            <a:pPr algn="l"/>
            <a:r>
              <a:rPr lang="de-DE" sz="5300" dirty="0"/>
              <a:t>	Fläche: 87.200 qkm</a:t>
            </a:r>
          </a:p>
          <a:p>
            <a:pPr algn="l"/>
            <a:r>
              <a:rPr lang="de-DE" sz="5300" dirty="0"/>
              <a:t>	Bevölkerung: 1,003 Millionen (darunter 316 	Deutsche)</a:t>
            </a:r>
          </a:p>
          <a:p>
            <a:pPr algn="l"/>
            <a:r>
              <a:rPr lang="de-DE" sz="5300" dirty="0"/>
              <a:t>	Deutsch-Ostafrika (heute: Tansania, Burundi 	und Ruanda), 	deutsche Kolonie von 	1885 bis 1918/19</a:t>
            </a:r>
          </a:p>
          <a:p>
            <a:pPr algn="l"/>
            <a:endParaRPr lang="de-DE" sz="5300" dirty="0"/>
          </a:p>
          <a:p>
            <a:pPr algn="l"/>
            <a:endParaRPr lang="de-DE" sz="5300" dirty="0"/>
          </a:p>
          <a:p>
            <a:pPr algn="l"/>
            <a:endParaRPr lang="de-DE" sz="5300" dirty="0"/>
          </a:p>
          <a:p>
            <a:pPr algn="l"/>
            <a:r>
              <a:rPr lang="de-DE" sz="5300" dirty="0"/>
              <a:t>Deutsch-Ostafrika (heute: Tansania, Burundi und 	Ruanda), deutsche Kolonie von 1885 bis 	1918/19</a:t>
            </a:r>
          </a:p>
          <a:p>
            <a:pPr algn="l"/>
            <a:r>
              <a:rPr lang="de-DE" sz="5300" dirty="0"/>
              <a:t>	Fläche: 995.000 qkm</a:t>
            </a:r>
          </a:p>
          <a:p>
            <a:pPr algn="l"/>
            <a:r>
              <a:rPr lang="de-DE" sz="5300" dirty="0"/>
              <a:t>	Bevölkerung: 7,511 Millionen (darunter 	3.579 Deutsche)</a:t>
            </a:r>
          </a:p>
          <a:p>
            <a:pPr algn="l"/>
            <a:endParaRPr lang="de-DE" sz="5300" dirty="0"/>
          </a:p>
          <a:p>
            <a:pPr algn="l"/>
            <a:endParaRPr lang="de-DE" sz="5300" dirty="0"/>
          </a:p>
          <a:p>
            <a:pPr algn="l"/>
            <a:r>
              <a:rPr lang="de-DE" sz="5300" dirty="0"/>
              <a:t>Neuguinea (heute: nördliche Teil Papua-Neuguineas), 	deutsche Kolonie von 	1884/85 bis 1918/19</a:t>
            </a:r>
          </a:p>
          <a:p>
            <a:pPr algn="l"/>
            <a:r>
              <a:rPr lang="de-DE" sz="5300" dirty="0"/>
              <a:t>	Fläche: 240.000 qkm</a:t>
            </a:r>
          </a:p>
          <a:p>
            <a:pPr algn="l"/>
            <a:r>
              <a:rPr lang="de-DE" sz="5300" dirty="0"/>
              <a:t>	Bevölkerung: 601.000 (darunter 665 	Deutsche)</a:t>
            </a:r>
          </a:p>
          <a:p>
            <a:pPr algn="l"/>
            <a:endParaRPr lang="de-DE" sz="5300" dirty="0"/>
          </a:p>
        </p:txBody>
      </p:sp>
      <p:sp>
        <p:nvSpPr>
          <p:cNvPr id="21" name="Untertitel 2"/>
          <p:cNvSpPr txBox="1">
            <a:spLocks/>
          </p:cNvSpPr>
          <p:nvPr/>
        </p:nvSpPr>
        <p:spPr>
          <a:xfrm>
            <a:off x="11493365" y="7397990"/>
            <a:ext cx="11270325" cy="14940074"/>
          </a:xfrm>
          <a:prstGeom prst="rect">
            <a:avLst/>
          </a:prstGeom>
        </p:spPr>
        <p:txBody>
          <a:bodyPr vert="horz" lIns="417588" tIns="208794" rIns="417588" bIns="208794">
            <a:normAutofit fontScale="70000" lnSpcReduction="20000"/>
          </a:bodyPr>
          <a:lstStyle>
            <a:lvl1pPr marL="0" indent="0" algn="ctr" rtl="0" eaLnBrk="1" latinLnBrk="0" hangingPunct="1">
              <a:spcBef>
                <a:spcPct val="20000"/>
              </a:spcBef>
              <a:buClr>
                <a:schemeClr val="accent1"/>
              </a:buClr>
              <a:buSzPct val="85000"/>
              <a:buFont typeface="Wingdings 2"/>
              <a:buNone/>
              <a:defRPr kumimoji="0" sz="7300" b="1" kern="1200" cap="all" spc="1142" baseline="0">
                <a:solidFill>
                  <a:schemeClr val="tx2"/>
                </a:solidFill>
                <a:latin typeface="+mn-lt"/>
                <a:ea typeface="+mn-ea"/>
                <a:cs typeface="+mn-cs"/>
              </a:defRPr>
            </a:lvl1pPr>
            <a:lvl2pPr marL="2087941" indent="0" algn="ctr" rtl="0" eaLnBrk="1" latinLnBrk="0" hangingPunct="1">
              <a:spcBef>
                <a:spcPct val="20000"/>
              </a:spcBef>
              <a:buClr>
                <a:schemeClr val="accent2"/>
              </a:buClr>
              <a:buSzPct val="70000"/>
              <a:buFont typeface="Wingdings"/>
              <a:buNone/>
              <a:defRPr kumimoji="0" sz="10000" kern="1200">
                <a:solidFill>
                  <a:schemeClr val="tx2"/>
                </a:solidFill>
                <a:latin typeface="+mn-lt"/>
                <a:ea typeface="+mn-ea"/>
                <a:cs typeface="+mn-cs"/>
              </a:defRPr>
            </a:lvl2pPr>
            <a:lvl3pPr marL="4175882" indent="0" algn="ctr" rtl="0" eaLnBrk="1" latinLnBrk="0" hangingPunct="1">
              <a:spcBef>
                <a:spcPct val="20000"/>
              </a:spcBef>
              <a:buClr>
                <a:schemeClr val="accent3"/>
              </a:buClr>
              <a:buSzPct val="75000"/>
              <a:buFont typeface="Wingdings 2"/>
              <a:buNone/>
              <a:defRPr kumimoji="0" sz="9100" kern="1200">
                <a:solidFill>
                  <a:schemeClr val="tx1"/>
                </a:solidFill>
                <a:latin typeface="+mn-lt"/>
                <a:ea typeface="+mn-ea"/>
                <a:cs typeface="+mn-cs"/>
              </a:defRPr>
            </a:lvl3pPr>
            <a:lvl4pPr marL="6263823" indent="0" algn="ctr" rtl="0" eaLnBrk="1" latinLnBrk="0" hangingPunct="1">
              <a:spcBef>
                <a:spcPct val="20000"/>
              </a:spcBef>
              <a:buClr>
                <a:schemeClr val="accent4"/>
              </a:buClr>
              <a:buSzPct val="70000"/>
              <a:buFont typeface="Wingdings"/>
              <a:buNone/>
              <a:defRPr kumimoji="0" sz="9100" kern="1200">
                <a:solidFill>
                  <a:schemeClr val="tx2"/>
                </a:solidFill>
                <a:latin typeface="+mn-lt"/>
                <a:ea typeface="+mn-ea"/>
                <a:cs typeface="+mn-cs"/>
              </a:defRPr>
            </a:lvl4pPr>
            <a:lvl5pPr marL="8351764" indent="0" algn="ctr" rtl="0" eaLnBrk="1" latinLnBrk="0" hangingPunct="1">
              <a:spcBef>
                <a:spcPct val="20000"/>
              </a:spcBef>
              <a:buClr>
                <a:schemeClr val="accent5"/>
              </a:buClr>
              <a:buFontTx/>
              <a:buNone/>
              <a:defRPr kumimoji="0" sz="8200" kern="1200">
                <a:solidFill>
                  <a:schemeClr val="tx1"/>
                </a:solidFill>
                <a:latin typeface="+mn-lt"/>
                <a:ea typeface="+mn-ea"/>
                <a:cs typeface="+mn-cs"/>
              </a:defRPr>
            </a:lvl5pPr>
            <a:lvl6pPr marL="10439705" indent="0" algn="ctr" rtl="0" eaLnBrk="1" latinLnBrk="0" hangingPunct="1">
              <a:spcBef>
                <a:spcPct val="20000"/>
              </a:spcBef>
              <a:buClr>
                <a:schemeClr val="accent6"/>
              </a:buClr>
              <a:buSzPct val="80000"/>
              <a:buFont typeface="Wingdings 2"/>
              <a:buNone/>
              <a:defRPr kumimoji="0" sz="8200" kern="1200">
                <a:solidFill>
                  <a:schemeClr val="tx1"/>
                </a:solidFill>
                <a:latin typeface="+mn-lt"/>
                <a:ea typeface="+mn-ea"/>
                <a:cs typeface="+mn-cs"/>
              </a:defRPr>
            </a:lvl6pPr>
            <a:lvl7pPr marL="12527646" indent="0" algn="ctr" rtl="0" eaLnBrk="1" latinLnBrk="0" hangingPunct="1">
              <a:spcBef>
                <a:spcPct val="20000"/>
              </a:spcBef>
              <a:buClr>
                <a:schemeClr val="accent1">
                  <a:shade val="75000"/>
                </a:schemeClr>
              </a:buClr>
              <a:buSzPct val="90000"/>
              <a:buNone/>
              <a:defRPr kumimoji="0" sz="7300" kern="1200" baseline="0">
                <a:solidFill>
                  <a:schemeClr val="tx1"/>
                </a:solidFill>
                <a:latin typeface="+mn-lt"/>
                <a:ea typeface="+mn-ea"/>
                <a:cs typeface="+mn-cs"/>
              </a:defRPr>
            </a:lvl7pPr>
            <a:lvl8pPr marL="14615587" indent="0" algn="ctr" rtl="0" eaLnBrk="1" latinLnBrk="0" hangingPunct="1">
              <a:spcBef>
                <a:spcPct val="20000"/>
              </a:spcBef>
              <a:buClr>
                <a:schemeClr val="accent4">
                  <a:shade val="75000"/>
                </a:schemeClr>
              </a:buClr>
              <a:buNone/>
              <a:defRPr kumimoji="0" sz="7300" kern="1200">
                <a:solidFill>
                  <a:schemeClr val="tx1"/>
                </a:solidFill>
                <a:latin typeface="+mn-lt"/>
                <a:ea typeface="+mn-ea"/>
                <a:cs typeface="+mn-cs"/>
              </a:defRPr>
            </a:lvl8pPr>
            <a:lvl9pPr marL="16703528" indent="0" algn="ctr" rtl="0" eaLnBrk="1" latinLnBrk="0" hangingPunct="1">
              <a:spcBef>
                <a:spcPct val="20000"/>
              </a:spcBef>
              <a:buClr>
                <a:schemeClr val="accent2">
                  <a:shade val="75000"/>
                </a:schemeClr>
              </a:buClr>
              <a:buSzPct val="90000"/>
              <a:buNone/>
              <a:defRPr kumimoji="0" sz="6400" kern="1200" cap="all" baseline="0">
                <a:solidFill>
                  <a:schemeClr val="tx1"/>
                </a:solidFill>
                <a:latin typeface="+mn-lt"/>
                <a:ea typeface="+mn-ea"/>
                <a:cs typeface="+mn-cs"/>
              </a:defRPr>
            </a:lvl9pPr>
          </a:lstStyle>
          <a:p>
            <a:r>
              <a:rPr lang="de-DE" sz="4300" dirty="0"/>
              <a:t> Medien und Darstellung</a:t>
            </a:r>
          </a:p>
          <a:p>
            <a:endParaRPr lang="de-DE" sz="3000" kern="0" spc="0" dirty="0">
              <a:latin typeface="+mj-lt"/>
            </a:endParaRPr>
          </a:p>
          <a:p>
            <a:pPr algn="l"/>
            <a:r>
              <a:rPr lang="de-DE" sz="3600" kern="0" spc="0" dirty="0">
                <a:latin typeface="+mj-lt"/>
              </a:rPr>
              <a:t>Völkerschau</a:t>
            </a:r>
          </a:p>
          <a:p>
            <a:pPr algn="l">
              <a:buClr>
                <a:schemeClr val="tx2"/>
              </a:buClr>
            </a:pPr>
            <a:r>
              <a:rPr lang="de-DE" sz="3600" b="0" kern="0" cap="none" spc="0" dirty="0"/>
              <a:t>Zur Schaustellung afrikanischer Kulturgüter, Bräuche und </a:t>
            </a:r>
          </a:p>
          <a:p>
            <a:pPr algn="l">
              <a:buClr>
                <a:schemeClr val="tx2"/>
              </a:buClr>
            </a:pPr>
            <a:r>
              <a:rPr lang="de-DE" sz="3600" b="0" kern="0" cap="none" spc="0" dirty="0"/>
              <a:t>Menschen selbst. Von 1870- 1930 gab es rund 300 </a:t>
            </a:r>
          </a:p>
          <a:p>
            <a:pPr algn="l">
              <a:buClr>
                <a:schemeClr val="tx2"/>
              </a:buClr>
            </a:pPr>
            <a:r>
              <a:rPr lang="de-DE" sz="3600" b="0" kern="0" cap="none" spc="0" dirty="0"/>
              <a:t>Veranstaltungen dieser Art. </a:t>
            </a:r>
          </a:p>
          <a:p>
            <a:pPr algn="l">
              <a:buClr>
                <a:schemeClr val="tx2"/>
              </a:buClr>
            </a:pPr>
            <a:endParaRPr lang="de-DE" sz="3600" b="0" kern="0" cap="none" spc="0" dirty="0"/>
          </a:p>
          <a:p>
            <a:pPr algn="l">
              <a:buClr>
                <a:schemeClr val="tx2"/>
              </a:buClr>
            </a:pPr>
            <a:r>
              <a:rPr lang="de-DE" sz="3600" kern="0" spc="0" dirty="0">
                <a:latin typeface="+mj-lt"/>
              </a:rPr>
              <a:t>Zeitungen</a:t>
            </a:r>
          </a:p>
          <a:p>
            <a:pPr marL="457200" indent="-457200" algn="l">
              <a:buClr>
                <a:schemeClr val="tx2"/>
              </a:buClr>
              <a:buFont typeface="Arial" panose="020B0604020202020204" pitchFamily="34" charset="0"/>
              <a:buChar char="•"/>
            </a:pPr>
            <a:r>
              <a:rPr lang="de-DE" sz="3600" b="0" kern="0" cap="none" spc="0" dirty="0"/>
              <a:t>Deutsch- Ostafrikanische Zeitung </a:t>
            </a:r>
          </a:p>
          <a:p>
            <a:pPr marL="457200" indent="-457200" algn="l">
              <a:buClr>
                <a:schemeClr val="tx2"/>
              </a:buClr>
              <a:buFont typeface="Arial" panose="020B0604020202020204" pitchFamily="34" charset="0"/>
              <a:buChar char="•"/>
            </a:pPr>
            <a:r>
              <a:rPr lang="de-DE" sz="3600" b="0" kern="0" cap="none" spc="0" dirty="0"/>
              <a:t>Deutsches Kolonialblatt</a:t>
            </a:r>
          </a:p>
          <a:p>
            <a:pPr marL="457200" indent="-457200" algn="l">
              <a:buClr>
                <a:schemeClr val="tx2"/>
              </a:buClr>
              <a:buFont typeface="Arial" panose="020B0604020202020204" pitchFamily="34" charset="0"/>
              <a:buChar char="•"/>
            </a:pPr>
            <a:r>
              <a:rPr lang="de-DE" sz="3600" b="0" kern="0" cap="none" spc="0" dirty="0"/>
              <a:t>Kolonie und Heimat</a:t>
            </a:r>
          </a:p>
          <a:p>
            <a:pPr algn="l">
              <a:buClr>
                <a:schemeClr val="tx2"/>
              </a:buClr>
            </a:pPr>
            <a:endParaRPr lang="de-DE" sz="3600" b="0" kern="0" cap="none" spc="0" dirty="0"/>
          </a:p>
          <a:p>
            <a:pPr algn="l">
              <a:buClr>
                <a:schemeClr val="tx2"/>
              </a:buClr>
            </a:pPr>
            <a:r>
              <a:rPr lang="de-DE" sz="3600" kern="0" spc="0" dirty="0">
                <a:latin typeface="+mj-lt"/>
              </a:rPr>
              <a:t>Literatur</a:t>
            </a:r>
          </a:p>
          <a:p>
            <a:pPr algn="just">
              <a:buClr>
                <a:schemeClr val="tx2"/>
              </a:buClr>
            </a:pPr>
            <a:r>
              <a:rPr lang="de-DE" sz="3600" b="0" kern="0" cap="none" spc="0" dirty="0"/>
              <a:t>Heart </a:t>
            </a:r>
            <a:r>
              <a:rPr lang="de-DE" sz="3600" b="0" kern="0" cap="none" spc="0" dirty="0" err="1"/>
              <a:t>of</a:t>
            </a:r>
            <a:r>
              <a:rPr lang="de-DE" sz="3600" b="0" kern="0" cap="none" spc="0" dirty="0"/>
              <a:t> </a:t>
            </a:r>
            <a:r>
              <a:rPr lang="de-DE" sz="3600" b="0" kern="0" cap="none" spc="0" dirty="0" err="1"/>
              <a:t>darkness</a:t>
            </a:r>
            <a:r>
              <a:rPr lang="de-DE" sz="3600" b="0" kern="0" cap="none" spc="0" dirty="0"/>
              <a:t> als Beispiel der Darstellung des afrikanischen Kontinents und der Menschlichen Abgründe die sich bei dessen Besiedlung auftaten. Joseph Conrad schreibt dort: “ </a:t>
            </a:r>
            <a:r>
              <a:rPr lang="de-DE" sz="3600" b="0" kern="0" cap="none" spc="0" dirty="0" err="1"/>
              <a:t>we</a:t>
            </a:r>
            <a:r>
              <a:rPr lang="de-DE" sz="3600" b="0" kern="0" cap="none" spc="0" dirty="0"/>
              <a:t> </a:t>
            </a:r>
            <a:r>
              <a:rPr lang="de-DE" sz="3600" b="0" kern="0" cap="none" spc="0" dirty="0" err="1"/>
              <a:t>penetrated</a:t>
            </a:r>
            <a:r>
              <a:rPr lang="de-DE" sz="3600" b="0" kern="0" cap="none" spc="0" dirty="0"/>
              <a:t> </a:t>
            </a:r>
            <a:r>
              <a:rPr lang="de-DE" sz="3600" b="0" kern="0" cap="none" spc="0" dirty="0" err="1"/>
              <a:t>deeper</a:t>
            </a:r>
            <a:r>
              <a:rPr lang="de-DE" sz="3600" b="0" kern="0" cap="none" spc="0" dirty="0"/>
              <a:t> and </a:t>
            </a:r>
            <a:r>
              <a:rPr lang="de-DE" sz="3600" b="0" kern="0" cap="none" spc="0" dirty="0" err="1"/>
              <a:t>deeper</a:t>
            </a:r>
            <a:r>
              <a:rPr lang="de-DE" sz="3600" b="0" kern="0" cap="none" spc="0" dirty="0"/>
              <a:t> </a:t>
            </a:r>
            <a:r>
              <a:rPr lang="de-DE" sz="3600" b="0" kern="0" cap="none" spc="0" dirty="0" err="1"/>
              <a:t>into</a:t>
            </a:r>
            <a:r>
              <a:rPr lang="de-DE" sz="3600" b="0" kern="0" cap="none" spc="0" dirty="0"/>
              <a:t> </a:t>
            </a:r>
            <a:r>
              <a:rPr lang="de-DE" sz="3600" b="0" kern="0" cap="none" spc="0" dirty="0" err="1"/>
              <a:t>the</a:t>
            </a:r>
            <a:r>
              <a:rPr lang="de-DE" sz="3600" b="0" kern="0" cap="none" spc="0" dirty="0"/>
              <a:t> </a:t>
            </a:r>
            <a:r>
              <a:rPr lang="de-DE" sz="3600" b="0" kern="0" cap="none" spc="0" dirty="0" err="1"/>
              <a:t>heart</a:t>
            </a:r>
            <a:r>
              <a:rPr lang="de-DE" sz="3600" b="0" kern="0" cap="none" spc="0" dirty="0"/>
              <a:t> </a:t>
            </a:r>
            <a:r>
              <a:rPr lang="de-DE" sz="3600" b="0" kern="0" cap="none" spc="0" dirty="0" err="1"/>
              <a:t>of</a:t>
            </a:r>
            <a:r>
              <a:rPr lang="de-DE" sz="3600" b="0" kern="0" cap="none" spc="0" dirty="0"/>
              <a:t> </a:t>
            </a:r>
            <a:r>
              <a:rPr lang="de-DE" sz="3600" b="0" kern="0" cap="none" spc="0" dirty="0" err="1"/>
              <a:t>darkness</a:t>
            </a:r>
            <a:r>
              <a:rPr lang="de-DE" sz="3600" b="0" kern="0" cap="none" spc="0" dirty="0"/>
              <a:t>“.</a:t>
            </a:r>
          </a:p>
          <a:p>
            <a:pPr algn="just">
              <a:buClr>
                <a:schemeClr val="tx2"/>
              </a:buClr>
            </a:pPr>
            <a:endParaRPr lang="de-DE" sz="3600" b="0" kern="0" cap="none" spc="0" dirty="0"/>
          </a:p>
          <a:p>
            <a:pPr algn="l">
              <a:buClr>
                <a:schemeClr val="tx2"/>
              </a:buClr>
            </a:pPr>
            <a:r>
              <a:rPr lang="de-DE" sz="3600" kern="0" spc="0" dirty="0">
                <a:latin typeface="+mj-lt"/>
              </a:rPr>
              <a:t>Politische Kampagnen</a:t>
            </a:r>
          </a:p>
          <a:p>
            <a:pPr marL="457200" indent="-457200" algn="l">
              <a:buClr>
                <a:schemeClr val="tx2"/>
              </a:buClr>
              <a:buFont typeface="Arial" panose="020B0604020202020204" pitchFamily="34" charset="0"/>
              <a:buChar char="•"/>
            </a:pPr>
            <a:r>
              <a:rPr lang="de-DE" sz="3600" b="0" kern="0" cap="none" spc="0" dirty="0"/>
              <a:t>1907  sogenannte „</a:t>
            </a:r>
            <a:r>
              <a:rPr lang="de-DE" sz="3600" b="0" kern="0" cap="none" spc="0" dirty="0" err="1"/>
              <a:t>Hottentottenwahlen</a:t>
            </a:r>
            <a:r>
              <a:rPr lang="de-DE" sz="3600" b="0" kern="0" cap="none" spc="0" dirty="0"/>
              <a:t>“: In Folge der hohen Ausgaben während des Völkermordes an den Herero und </a:t>
            </a:r>
            <a:r>
              <a:rPr lang="de-DE" sz="3600" b="0" kern="0" cap="none" spc="0" dirty="0" err="1"/>
              <a:t>Nama</a:t>
            </a:r>
            <a:r>
              <a:rPr lang="de-DE" sz="3600" b="0" kern="0" cap="none" spc="0" dirty="0"/>
              <a:t> wurden wegen Regierungsstreitigkeiten Neuwahlen ins Leben gerufen. Der Wahlkampf war geprägt durch Rassismus. </a:t>
            </a:r>
          </a:p>
          <a:p>
            <a:pPr marL="457200" indent="-457200" algn="l">
              <a:buClr>
                <a:schemeClr val="tx2"/>
              </a:buClr>
              <a:buFont typeface="Arial" panose="020B0604020202020204" pitchFamily="34" charset="0"/>
              <a:buChar char="•"/>
            </a:pPr>
            <a:r>
              <a:rPr lang="de-DE" sz="3600" b="0" kern="0" cap="none" spc="0" dirty="0"/>
              <a:t>Ab 1933 deutsche Forderung nach Kolonien</a:t>
            </a:r>
          </a:p>
          <a:p>
            <a:pPr algn="l">
              <a:buClr>
                <a:schemeClr val="tx2"/>
              </a:buClr>
            </a:pPr>
            <a:endParaRPr lang="de-DE" sz="3600" b="0" kern="0" cap="none" spc="0" dirty="0"/>
          </a:p>
          <a:p>
            <a:pPr algn="l">
              <a:buClr>
                <a:schemeClr val="tx2"/>
              </a:buClr>
            </a:pPr>
            <a:r>
              <a:rPr lang="de-DE" sz="3600" kern="0" spc="0" dirty="0">
                <a:latin typeface="+mj-lt"/>
              </a:rPr>
              <a:t>Werbung</a:t>
            </a:r>
          </a:p>
          <a:p>
            <a:pPr algn="l">
              <a:buClr>
                <a:schemeClr val="tx2"/>
              </a:buClr>
            </a:pPr>
            <a:r>
              <a:rPr lang="de-DE" sz="3600" b="0" kern="0" cap="none" spc="0" dirty="0"/>
              <a:t>Viele Firmen machten sich den Charme des Exotischen </a:t>
            </a:r>
          </a:p>
          <a:p>
            <a:pPr algn="l">
              <a:buClr>
                <a:schemeClr val="tx2"/>
              </a:buClr>
            </a:pPr>
            <a:r>
              <a:rPr lang="de-DE" sz="3600" b="0" kern="0" cap="none" spc="0" dirty="0"/>
              <a:t>zu Nutzen, was sich an zahlreichen Illustrationen </a:t>
            </a:r>
          </a:p>
          <a:p>
            <a:pPr algn="l">
              <a:buClr>
                <a:schemeClr val="tx2"/>
              </a:buClr>
            </a:pPr>
            <a:r>
              <a:rPr lang="de-DE" sz="3600" b="0" kern="0" cap="none" spc="0" dirty="0"/>
              <a:t>verdeutlichen lässt. So etwa das Firmen Logo der   </a:t>
            </a:r>
          </a:p>
          <a:p>
            <a:pPr algn="l">
              <a:buClr>
                <a:schemeClr val="tx2"/>
              </a:buClr>
            </a:pPr>
            <a:r>
              <a:rPr lang="de-DE" sz="3600" b="0" kern="0" cap="none" spc="0" dirty="0"/>
              <a:t>Kaffeerösterei </a:t>
            </a:r>
            <a:r>
              <a:rPr lang="de-DE" sz="3600" b="0" kern="0" cap="none" spc="0" dirty="0" err="1"/>
              <a:t>Machwitz</a:t>
            </a:r>
            <a:r>
              <a:rPr lang="de-DE" sz="3600" b="0" kern="0" cap="none" spc="0" dirty="0"/>
              <a:t> aus Hannover. Oder etwa die </a:t>
            </a:r>
          </a:p>
          <a:p>
            <a:pPr algn="l">
              <a:buClr>
                <a:schemeClr val="tx2"/>
              </a:buClr>
            </a:pPr>
            <a:r>
              <a:rPr lang="de-DE" sz="3600" b="0" kern="0" cap="none" spc="0" dirty="0"/>
              <a:t>Firma Hartmann, die ihre schwarze Farbe mit einem </a:t>
            </a:r>
          </a:p>
          <a:p>
            <a:pPr algn="l">
              <a:buClr>
                <a:schemeClr val="tx2"/>
              </a:buClr>
            </a:pPr>
            <a:r>
              <a:rPr lang="de-DE" sz="3600" b="0" kern="0" cap="none" spc="0" dirty="0"/>
              <a:t>Stark stereotypisierten Plakat bewarb</a:t>
            </a:r>
          </a:p>
          <a:p>
            <a:pPr algn="l">
              <a:buClr>
                <a:schemeClr val="tx2"/>
              </a:buClr>
            </a:pPr>
            <a:endParaRPr lang="de-DE" sz="3600" b="0" kern="0" cap="none" spc="0" dirty="0"/>
          </a:p>
          <a:p>
            <a:pPr algn="l">
              <a:buClr>
                <a:schemeClr val="tx2"/>
              </a:buClr>
            </a:pPr>
            <a:endParaRPr lang="de-DE" sz="3600" b="0" kern="0" cap="none" spc="0" dirty="0"/>
          </a:p>
          <a:p>
            <a:pPr algn="l">
              <a:buClr>
                <a:schemeClr val="tx2"/>
              </a:buClr>
            </a:pPr>
            <a:r>
              <a:rPr lang="de-DE" sz="3600" kern="0" spc="0" dirty="0">
                <a:latin typeface="+mj-lt"/>
              </a:rPr>
              <a:t>Postkarten</a:t>
            </a:r>
          </a:p>
          <a:p>
            <a:pPr algn="l">
              <a:lnSpc>
                <a:spcPct val="120000"/>
              </a:lnSpc>
              <a:buClr>
                <a:schemeClr val="tx2"/>
              </a:buClr>
            </a:pPr>
            <a:r>
              <a:rPr lang="de-DE" sz="3600" b="0" kern="0" cap="none" spc="0" dirty="0"/>
              <a:t>Das Deutsche Reich war zeitweise der größte Produzent von Postkarten. Sie wurden als Massenmedium verwendet um den Gedanken des Kolonialismus zu transportieren. </a:t>
            </a:r>
          </a:p>
          <a:p>
            <a:endParaRPr lang="de-DE" sz="3000" b="0" kern="0" cap="none" spc="0" dirty="0"/>
          </a:p>
        </p:txBody>
      </p:sp>
      <p:sp>
        <p:nvSpPr>
          <p:cNvPr id="22" name="Untertitel 2"/>
          <p:cNvSpPr txBox="1">
            <a:spLocks/>
          </p:cNvSpPr>
          <p:nvPr/>
        </p:nvSpPr>
        <p:spPr>
          <a:xfrm>
            <a:off x="548646" y="7430618"/>
            <a:ext cx="10944719" cy="13035082"/>
          </a:xfrm>
          <a:prstGeom prst="rect">
            <a:avLst/>
          </a:prstGeom>
        </p:spPr>
        <p:txBody>
          <a:bodyPr vert="horz" lIns="417588" tIns="208794" rIns="417588" bIns="208794">
            <a:normAutofit/>
          </a:bodyPr>
          <a:lstStyle>
            <a:lvl1pPr marL="0" indent="0" algn="ctr" rtl="0" eaLnBrk="1" latinLnBrk="0" hangingPunct="1">
              <a:spcBef>
                <a:spcPct val="20000"/>
              </a:spcBef>
              <a:buClr>
                <a:schemeClr val="accent1"/>
              </a:buClr>
              <a:buSzPct val="85000"/>
              <a:buFont typeface="Wingdings 2"/>
              <a:buNone/>
              <a:defRPr kumimoji="0" sz="7300" b="1" kern="1200" cap="all" spc="1142" baseline="0">
                <a:solidFill>
                  <a:schemeClr val="tx2"/>
                </a:solidFill>
                <a:latin typeface="+mn-lt"/>
                <a:ea typeface="+mn-ea"/>
                <a:cs typeface="+mn-cs"/>
              </a:defRPr>
            </a:lvl1pPr>
            <a:lvl2pPr marL="2087941" indent="0" algn="ctr" rtl="0" eaLnBrk="1" latinLnBrk="0" hangingPunct="1">
              <a:spcBef>
                <a:spcPct val="20000"/>
              </a:spcBef>
              <a:buClr>
                <a:schemeClr val="accent2"/>
              </a:buClr>
              <a:buSzPct val="70000"/>
              <a:buFont typeface="Wingdings"/>
              <a:buNone/>
              <a:defRPr kumimoji="0" sz="10000" kern="1200">
                <a:solidFill>
                  <a:schemeClr val="tx2"/>
                </a:solidFill>
                <a:latin typeface="+mn-lt"/>
                <a:ea typeface="+mn-ea"/>
                <a:cs typeface="+mn-cs"/>
              </a:defRPr>
            </a:lvl2pPr>
            <a:lvl3pPr marL="4175882" indent="0" algn="ctr" rtl="0" eaLnBrk="1" latinLnBrk="0" hangingPunct="1">
              <a:spcBef>
                <a:spcPct val="20000"/>
              </a:spcBef>
              <a:buClr>
                <a:schemeClr val="accent3"/>
              </a:buClr>
              <a:buSzPct val="75000"/>
              <a:buFont typeface="Wingdings 2"/>
              <a:buNone/>
              <a:defRPr kumimoji="0" sz="9100" kern="1200">
                <a:solidFill>
                  <a:schemeClr val="tx1"/>
                </a:solidFill>
                <a:latin typeface="+mn-lt"/>
                <a:ea typeface="+mn-ea"/>
                <a:cs typeface="+mn-cs"/>
              </a:defRPr>
            </a:lvl3pPr>
            <a:lvl4pPr marL="6263823" indent="0" algn="ctr" rtl="0" eaLnBrk="1" latinLnBrk="0" hangingPunct="1">
              <a:spcBef>
                <a:spcPct val="20000"/>
              </a:spcBef>
              <a:buClr>
                <a:schemeClr val="accent4"/>
              </a:buClr>
              <a:buSzPct val="70000"/>
              <a:buFont typeface="Wingdings"/>
              <a:buNone/>
              <a:defRPr kumimoji="0" sz="9100" kern="1200">
                <a:solidFill>
                  <a:schemeClr val="tx2"/>
                </a:solidFill>
                <a:latin typeface="+mn-lt"/>
                <a:ea typeface="+mn-ea"/>
                <a:cs typeface="+mn-cs"/>
              </a:defRPr>
            </a:lvl4pPr>
            <a:lvl5pPr marL="8351764" indent="0" algn="ctr" rtl="0" eaLnBrk="1" latinLnBrk="0" hangingPunct="1">
              <a:spcBef>
                <a:spcPct val="20000"/>
              </a:spcBef>
              <a:buClr>
                <a:schemeClr val="accent5"/>
              </a:buClr>
              <a:buFontTx/>
              <a:buNone/>
              <a:defRPr kumimoji="0" sz="8200" kern="1200">
                <a:solidFill>
                  <a:schemeClr val="tx1"/>
                </a:solidFill>
                <a:latin typeface="+mn-lt"/>
                <a:ea typeface="+mn-ea"/>
                <a:cs typeface="+mn-cs"/>
              </a:defRPr>
            </a:lvl5pPr>
            <a:lvl6pPr marL="10439705" indent="0" algn="ctr" rtl="0" eaLnBrk="1" latinLnBrk="0" hangingPunct="1">
              <a:spcBef>
                <a:spcPct val="20000"/>
              </a:spcBef>
              <a:buClr>
                <a:schemeClr val="accent6"/>
              </a:buClr>
              <a:buSzPct val="80000"/>
              <a:buFont typeface="Wingdings 2"/>
              <a:buNone/>
              <a:defRPr kumimoji="0" sz="8200" kern="1200">
                <a:solidFill>
                  <a:schemeClr val="tx1"/>
                </a:solidFill>
                <a:latin typeface="+mn-lt"/>
                <a:ea typeface="+mn-ea"/>
                <a:cs typeface="+mn-cs"/>
              </a:defRPr>
            </a:lvl6pPr>
            <a:lvl7pPr marL="12527646" indent="0" algn="ctr" rtl="0" eaLnBrk="1" latinLnBrk="0" hangingPunct="1">
              <a:spcBef>
                <a:spcPct val="20000"/>
              </a:spcBef>
              <a:buClr>
                <a:schemeClr val="accent1">
                  <a:shade val="75000"/>
                </a:schemeClr>
              </a:buClr>
              <a:buSzPct val="90000"/>
              <a:buNone/>
              <a:defRPr kumimoji="0" sz="7300" kern="1200" baseline="0">
                <a:solidFill>
                  <a:schemeClr val="tx1"/>
                </a:solidFill>
                <a:latin typeface="+mn-lt"/>
                <a:ea typeface="+mn-ea"/>
                <a:cs typeface="+mn-cs"/>
              </a:defRPr>
            </a:lvl7pPr>
            <a:lvl8pPr marL="14615587" indent="0" algn="ctr" rtl="0" eaLnBrk="1" latinLnBrk="0" hangingPunct="1">
              <a:spcBef>
                <a:spcPct val="20000"/>
              </a:spcBef>
              <a:buClr>
                <a:schemeClr val="accent4">
                  <a:shade val="75000"/>
                </a:schemeClr>
              </a:buClr>
              <a:buNone/>
              <a:defRPr kumimoji="0" sz="7300" kern="1200">
                <a:solidFill>
                  <a:schemeClr val="tx1"/>
                </a:solidFill>
                <a:latin typeface="+mn-lt"/>
                <a:ea typeface="+mn-ea"/>
                <a:cs typeface="+mn-cs"/>
              </a:defRPr>
            </a:lvl8pPr>
            <a:lvl9pPr marL="16703528" indent="0" algn="ctr" rtl="0" eaLnBrk="1" latinLnBrk="0" hangingPunct="1">
              <a:spcBef>
                <a:spcPct val="20000"/>
              </a:spcBef>
              <a:buClr>
                <a:schemeClr val="accent2">
                  <a:shade val="75000"/>
                </a:schemeClr>
              </a:buClr>
              <a:buSzPct val="90000"/>
              <a:buNone/>
              <a:defRPr kumimoji="0" sz="6400" kern="1200" cap="all" baseline="0">
                <a:solidFill>
                  <a:schemeClr val="tx1"/>
                </a:solidFill>
                <a:latin typeface="+mn-lt"/>
                <a:ea typeface="+mn-ea"/>
                <a:cs typeface="+mn-cs"/>
              </a:defRPr>
            </a:lvl9pPr>
          </a:lstStyle>
          <a:p>
            <a:r>
              <a:rPr lang="de-DE" sz="3000" dirty="0" err="1"/>
              <a:t>MenschenBild</a:t>
            </a:r>
            <a:endParaRPr lang="de-DE" sz="3000" dirty="0"/>
          </a:p>
          <a:p>
            <a:endParaRPr lang="de-DE" sz="3000" dirty="0"/>
          </a:p>
          <a:p>
            <a:pPr algn="just"/>
            <a:r>
              <a:rPr lang="de-DE" sz="2500" b="0" kern="0" cap="none" spc="0" dirty="0"/>
              <a:t>Die Bevölkerung der Kolonien wurde nicht als die Menschen gesehen die sie waren, sondern stets stereotypisiert. So entstanden „Zerrbilder der Wirklichkeit“. Der Umstand, dass es keine, oder nur kaum Begegnungen gab und die einzigen Informationen von Kolonisatoren, sprich aus staatlichen Quellen kamen, führte dazu, dass das afrikanische Volk zur „Projektionsfläche“ europäischer Fantasien wurde. Die noch eher positiv besetzten Stereotypen waren die der „respektierten Exoten“, wie beispielsweise die „Hofmohren“, welche als Statussymbol für Adelige fungierten, oder auch die sogenannten Askari als treue Gefolgschaft und Mitstreiter der „Schutztruppen“.  Am populärsten war jedoch das Bild des „Naturmenschen“ als erziehungsbedürftiges, mangelhaftes und teils sogar menschenfressendes Wesen. Während sich die Europäer selbst als „Kulturvolk“ und „Zivilisationsmenschen“ verstanden, wurde die Bevölkerung Afrikas zu einem „Naturvolk“ von „kulturlosen Wilden“ degradiert, welches auf die Hilfe der Weißen angewiesen ist. Als theoretische Grundlage dafür dienten die Rassentheorien, welche meinten die Unterschiede biologistisch belegen zu können. Die Aufstände in den Kolonien führten dann immer stärker zur Propagierung der AfrikanerInnen als „Schwarze Bestien“. Zeller, Joachim: „Bilderschule der Herrenmenschen- Koloniale Reklamesammelbilder.“ S.165 </a:t>
            </a:r>
          </a:p>
          <a:p>
            <a:pPr algn="just"/>
            <a:endParaRPr lang="de-DE" sz="2500" b="0" kern="0" cap="none" spc="0" dirty="0"/>
          </a:p>
        </p:txBody>
      </p:sp>
      <p:sp>
        <p:nvSpPr>
          <p:cNvPr id="4" name="Textfeld 3">
            <a:extLst>
              <a:ext uri="{FF2B5EF4-FFF2-40B4-BE49-F238E27FC236}">
                <a16:creationId xmlns:a16="http://schemas.microsoft.com/office/drawing/2014/main" id="{C08E1E15-818C-414A-8E85-EDBAE21A97D2}"/>
              </a:ext>
            </a:extLst>
          </p:cNvPr>
          <p:cNvSpPr txBox="1"/>
          <p:nvPr/>
        </p:nvSpPr>
        <p:spPr>
          <a:xfrm>
            <a:off x="517877" y="34899621"/>
            <a:ext cx="22150813" cy="5863144"/>
          </a:xfrm>
          <a:prstGeom prst="rect">
            <a:avLst/>
          </a:prstGeom>
          <a:noFill/>
        </p:spPr>
        <p:txBody>
          <a:bodyPr wrap="square" rtlCol="0">
            <a:spAutoFit/>
          </a:bodyPr>
          <a:lstStyle/>
          <a:p>
            <a:r>
              <a:rPr lang="de-DE" sz="4000" cap="all" dirty="0">
                <a:solidFill>
                  <a:schemeClr val="tx2"/>
                </a:solidFill>
                <a:latin typeface="+mj-lt"/>
              </a:rPr>
              <a:t>Fazit</a:t>
            </a:r>
            <a:r>
              <a:rPr lang="de-DE" sz="4000" dirty="0">
                <a:solidFill>
                  <a:schemeClr val="tx2"/>
                </a:solidFill>
                <a:latin typeface="+mj-lt"/>
              </a:rPr>
              <a:t>:</a:t>
            </a:r>
          </a:p>
          <a:p>
            <a:pPr algn="just" defTabSz="914400"/>
            <a:r>
              <a:rPr lang="de-DE" sz="2500" kern="0" dirty="0">
                <a:solidFill>
                  <a:schemeClr val="tx2"/>
                </a:solidFill>
              </a:rPr>
              <a:t>Eine systematische Aufarbeitung des deutschen Kolonialen Erbes lässt bis heute zuweilen Kritik aufkommen. Betrachtet man das  Bild Afrikas der Deutschen im Zeitraum der letzten 30 Jahre, erkennt man, dass viele weit verbreitete Vorurteile, Stereotypen und Vorbehalte erst in den letzten 10 Jahren wirklich aufgearbeitet werden und sich das kollektive Verständnis von Rassismus langsam zu wandeln scheint. Die starke Zuwanderung ehemaliger Bewohner des afrikanischen Kontinents im Zuge der Flüchtlingskrise  ist dabei ein markanter Punkt in der Erinnerungskultur der Deutschen. Die damit einhergehende Auseinandersetzung mit Afrika, vor allem nicht mehr nur als armen und von Krieg zerrütteten Kontinent, sondern als ein aufstrebender, kulturell überaus reicher Teil der Welt neue Möglichkeiten der Zusammenarbeit bringt. Im Gegenzug ist jedoch deutlich festzustellen, dass verbleibende rassistische Tendenzen, durch den nun deutlich engeren Kontakt zwischen verschiedenen Kulturen vermehrt zu Tage gefördert werden. Gerade in diesem Feld ist einiges an Vergangenheitsaufarbeitung notwendig, um die alten Stereotypen und Weltanschauungen aufzulösen.</a:t>
            </a:r>
          </a:p>
          <a:p>
            <a:pPr algn="just" defTabSz="914400"/>
            <a:r>
              <a:rPr lang="de-DE" sz="2500" kern="0" dirty="0">
                <a:solidFill>
                  <a:schemeClr val="tx2"/>
                </a:solidFill>
              </a:rPr>
              <a:t>So lässt sich festhalten, dass sich das kollektive Gedächtnis und das Verständnis einer ganzen Nation nur langsam wandelt und es größere gesellschaftliche Ereignisse bedarf um den Prozess des Umdenkens, einer geistigen Veränderung  und Weiterentwicklung in Gang zu setzen. </a:t>
            </a:r>
          </a:p>
          <a:p>
            <a:pPr algn="just" defTabSz="914400"/>
            <a:r>
              <a:rPr lang="de-DE" sz="2500" kern="0" dirty="0">
                <a:solidFill>
                  <a:schemeClr val="tx2"/>
                </a:solidFill>
              </a:rPr>
              <a:t>Quellen:</a:t>
            </a:r>
            <a:endParaRPr lang="de-DE" sz="3000" kern="0" dirty="0">
              <a:solidFill>
                <a:schemeClr val="tx2"/>
              </a:solidFill>
            </a:endParaRPr>
          </a:p>
          <a:p>
            <a:pPr algn="just" defTabSz="914400"/>
            <a:r>
              <a:rPr lang="de-DE" sz="2000" kern="0" dirty="0">
                <a:solidFill>
                  <a:schemeClr val="tx2"/>
                </a:solidFill>
              </a:rPr>
              <a:t>Joachim Zeller; Weiße Blicke Schwarze Körper; Sutton Verlag Erfurt  2010</a:t>
            </a:r>
          </a:p>
          <a:p>
            <a:pPr algn="just" defTabSz="914400"/>
            <a:r>
              <a:rPr lang="de-DE" sz="2000" kern="0" dirty="0">
                <a:solidFill>
                  <a:schemeClr val="tx2"/>
                </a:solidFill>
              </a:rPr>
              <a:t>Wird noch ergänzt</a:t>
            </a:r>
          </a:p>
          <a:p>
            <a:pPr algn="just" defTabSz="914400"/>
            <a:endParaRPr lang="de-DE" sz="2000" kern="0" dirty="0">
              <a:solidFill>
                <a:schemeClr val="tx2"/>
              </a:solidFill>
            </a:endParaRPr>
          </a:p>
        </p:txBody>
      </p:sp>
      <p:graphicFrame>
        <p:nvGraphicFramePr>
          <p:cNvPr id="10" name="Diagramm 9">
            <a:extLst>
              <a:ext uri="{FF2B5EF4-FFF2-40B4-BE49-F238E27FC236}">
                <a16:creationId xmlns:a16="http://schemas.microsoft.com/office/drawing/2014/main" id="{D893FE9E-27BF-4ED8-9E55-823A226741B8}"/>
              </a:ext>
            </a:extLst>
          </p:cNvPr>
          <p:cNvGraphicFramePr/>
          <p:nvPr>
            <p:extLst>
              <p:ext uri="{D42A27DB-BD31-4B8C-83A1-F6EECF244321}">
                <p14:modId xmlns:p14="http://schemas.microsoft.com/office/powerpoint/2010/main" val="723938161"/>
              </p:ext>
            </p:extLst>
          </p:nvPr>
        </p:nvGraphicFramePr>
        <p:xfrm>
          <a:off x="22764990" y="7430617"/>
          <a:ext cx="6739170" cy="332765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8" name="Grafik 17">
            <a:extLst>
              <a:ext uri="{FF2B5EF4-FFF2-40B4-BE49-F238E27FC236}">
                <a16:creationId xmlns:a16="http://schemas.microsoft.com/office/drawing/2014/main" id="{B93B637A-1117-48E8-B92E-A1718F6438D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49482" r="51122" b="2231"/>
          <a:stretch/>
        </p:blipFill>
        <p:spPr>
          <a:xfrm>
            <a:off x="25122032" y="19864711"/>
            <a:ext cx="3478022" cy="2049537"/>
          </a:xfrm>
          <a:prstGeom prst="rect">
            <a:avLst/>
          </a:prstGeom>
        </p:spPr>
      </p:pic>
      <p:pic>
        <p:nvPicPr>
          <p:cNvPr id="42" name="Grafik 41">
            <a:extLst>
              <a:ext uri="{FF2B5EF4-FFF2-40B4-BE49-F238E27FC236}">
                <a16:creationId xmlns:a16="http://schemas.microsoft.com/office/drawing/2014/main" id="{13AC9558-59B8-44A5-AFC1-8FDDD7935C0C}"/>
              </a:ext>
            </a:extLst>
          </p:cNvPr>
          <p:cNvPicPr>
            <a:picLocks noChangeAspect="1"/>
          </p:cNvPicPr>
          <p:nvPr/>
        </p:nvPicPr>
        <p:blipFill>
          <a:blip r:embed="rId16"/>
          <a:stretch>
            <a:fillRect/>
          </a:stretch>
        </p:blipFill>
        <p:spPr>
          <a:xfrm>
            <a:off x="25051235" y="17223523"/>
            <a:ext cx="3684494" cy="2222939"/>
          </a:xfrm>
          <a:prstGeom prst="rect">
            <a:avLst/>
          </a:prstGeom>
        </p:spPr>
      </p:pic>
      <p:pic>
        <p:nvPicPr>
          <p:cNvPr id="49" name="Grafik 48">
            <a:extLst>
              <a:ext uri="{FF2B5EF4-FFF2-40B4-BE49-F238E27FC236}">
                <a16:creationId xmlns:a16="http://schemas.microsoft.com/office/drawing/2014/main" id="{ECB93145-8C56-4311-843D-52BF4CF757D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22349"/>
          <a:stretch/>
        </p:blipFill>
        <p:spPr>
          <a:xfrm>
            <a:off x="24861460" y="37553049"/>
            <a:ext cx="3400926" cy="3005284"/>
          </a:xfrm>
          <a:prstGeom prst="rect">
            <a:avLst/>
          </a:prstGeom>
        </p:spPr>
      </p:pic>
      <p:sp>
        <p:nvSpPr>
          <p:cNvPr id="50" name="Untertitel 2">
            <a:extLst>
              <a:ext uri="{FF2B5EF4-FFF2-40B4-BE49-F238E27FC236}">
                <a16:creationId xmlns:a16="http://schemas.microsoft.com/office/drawing/2014/main" id="{6BB17FCB-23CE-4446-8891-F7EB33CE6F03}"/>
              </a:ext>
            </a:extLst>
          </p:cNvPr>
          <p:cNvSpPr txBox="1">
            <a:spLocks/>
          </p:cNvSpPr>
          <p:nvPr/>
        </p:nvSpPr>
        <p:spPr>
          <a:xfrm>
            <a:off x="11641434" y="21940766"/>
            <a:ext cx="11149640" cy="12958854"/>
          </a:xfrm>
          <a:prstGeom prst="rect">
            <a:avLst/>
          </a:prstGeom>
        </p:spPr>
        <p:txBody>
          <a:bodyPr vert="horz" lIns="417588" tIns="208794" rIns="417588" bIns="208794">
            <a:normAutofit lnSpcReduction="10000"/>
          </a:bodyPr>
          <a:lstStyle>
            <a:lvl1pPr marL="0" indent="0" algn="ctr" rtl="0" eaLnBrk="1" latinLnBrk="0" hangingPunct="1">
              <a:spcBef>
                <a:spcPct val="20000"/>
              </a:spcBef>
              <a:buClr>
                <a:schemeClr val="accent1"/>
              </a:buClr>
              <a:buSzPct val="85000"/>
              <a:buFont typeface="Wingdings 2"/>
              <a:buNone/>
              <a:defRPr kumimoji="0" sz="7300" b="1" kern="1200" cap="all" spc="1142" baseline="0">
                <a:solidFill>
                  <a:schemeClr val="tx2"/>
                </a:solidFill>
                <a:latin typeface="+mn-lt"/>
                <a:ea typeface="+mn-ea"/>
                <a:cs typeface="+mn-cs"/>
              </a:defRPr>
            </a:lvl1pPr>
            <a:lvl2pPr marL="2087941" indent="0" algn="ctr" rtl="0" eaLnBrk="1" latinLnBrk="0" hangingPunct="1">
              <a:spcBef>
                <a:spcPct val="20000"/>
              </a:spcBef>
              <a:buClr>
                <a:schemeClr val="accent2"/>
              </a:buClr>
              <a:buSzPct val="70000"/>
              <a:buFont typeface="Wingdings"/>
              <a:buNone/>
              <a:defRPr kumimoji="0" sz="10000" kern="1200">
                <a:solidFill>
                  <a:schemeClr val="tx2"/>
                </a:solidFill>
                <a:latin typeface="+mn-lt"/>
                <a:ea typeface="+mn-ea"/>
                <a:cs typeface="+mn-cs"/>
              </a:defRPr>
            </a:lvl2pPr>
            <a:lvl3pPr marL="4175882" indent="0" algn="ctr" rtl="0" eaLnBrk="1" latinLnBrk="0" hangingPunct="1">
              <a:spcBef>
                <a:spcPct val="20000"/>
              </a:spcBef>
              <a:buClr>
                <a:schemeClr val="accent3"/>
              </a:buClr>
              <a:buSzPct val="75000"/>
              <a:buFont typeface="Wingdings 2"/>
              <a:buNone/>
              <a:defRPr kumimoji="0" sz="9100" kern="1200">
                <a:solidFill>
                  <a:schemeClr val="tx1"/>
                </a:solidFill>
                <a:latin typeface="+mn-lt"/>
                <a:ea typeface="+mn-ea"/>
                <a:cs typeface="+mn-cs"/>
              </a:defRPr>
            </a:lvl3pPr>
            <a:lvl4pPr marL="6263823" indent="0" algn="ctr" rtl="0" eaLnBrk="1" latinLnBrk="0" hangingPunct="1">
              <a:spcBef>
                <a:spcPct val="20000"/>
              </a:spcBef>
              <a:buClr>
                <a:schemeClr val="accent4"/>
              </a:buClr>
              <a:buSzPct val="70000"/>
              <a:buFont typeface="Wingdings"/>
              <a:buNone/>
              <a:defRPr kumimoji="0" sz="9100" kern="1200">
                <a:solidFill>
                  <a:schemeClr val="tx2"/>
                </a:solidFill>
                <a:latin typeface="+mn-lt"/>
                <a:ea typeface="+mn-ea"/>
                <a:cs typeface="+mn-cs"/>
              </a:defRPr>
            </a:lvl4pPr>
            <a:lvl5pPr marL="8351764" indent="0" algn="ctr" rtl="0" eaLnBrk="1" latinLnBrk="0" hangingPunct="1">
              <a:spcBef>
                <a:spcPct val="20000"/>
              </a:spcBef>
              <a:buClr>
                <a:schemeClr val="accent5"/>
              </a:buClr>
              <a:buFontTx/>
              <a:buNone/>
              <a:defRPr kumimoji="0" sz="8200" kern="1200">
                <a:solidFill>
                  <a:schemeClr val="tx1"/>
                </a:solidFill>
                <a:latin typeface="+mn-lt"/>
                <a:ea typeface="+mn-ea"/>
                <a:cs typeface="+mn-cs"/>
              </a:defRPr>
            </a:lvl5pPr>
            <a:lvl6pPr marL="10439705" indent="0" algn="ctr" rtl="0" eaLnBrk="1" latinLnBrk="0" hangingPunct="1">
              <a:spcBef>
                <a:spcPct val="20000"/>
              </a:spcBef>
              <a:buClr>
                <a:schemeClr val="accent6"/>
              </a:buClr>
              <a:buSzPct val="80000"/>
              <a:buFont typeface="Wingdings 2"/>
              <a:buNone/>
              <a:defRPr kumimoji="0" sz="8200" kern="1200">
                <a:solidFill>
                  <a:schemeClr val="tx1"/>
                </a:solidFill>
                <a:latin typeface="+mn-lt"/>
                <a:ea typeface="+mn-ea"/>
                <a:cs typeface="+mn-cs"/>
              </a:defRPr>
            </a:lvl6pPr>
            <a:lvl7pPr marL="12527646" indent="0" algn="ctr" rtl="0" eaLnBrk="1" latinLnBrk="0" hangingPunct="1">
              <a:spcBef>
                <a:spcPct val="20000"/>
              </a:spcBef>
              <a:buClr>
                <a:schemeClr val="accent1">
                  <a:shade val="75000"/>
                </a:schemeClr>
              </a:buClr>
              <a:buSzPct val="90000"/>
              <a:buNone/>
              <a:defRPr kumimoji="0" sz="7300" kern="1200" baseline="0">
                <a:solidFill>
                  <a:schemeClr val="tx1"/>
                </a:solidFill>
                <a:latin typeface="+mn-lt"/>
                <a:ea typeface="+mn-ea"/>
                <a:cs typeface="+mn-cs"/>
              </a:defRPr>
            </a:lvl7pPr>
            <a:lvl8pPr marL="14615587" indent="0" algn="ctr" rtl="0" eaLnBrk="1" latinLnBrk="0" hangingPunct="1">
              <a:spcBef>
                <a:spcPct val="20000"/>
              </a:spcBef>
              <a:buClr>
                <a:schemeClr val="accent4">
                  <a:shade val="75000"/>
                </a:schemeClr>
              </a:buClr>
              <a:buNone/>
              <a:defRPr kumimoji="0" sz="7300" kern="1200">
                <a:solidFill>
                  <a:schemeClr val="tx1"/>
                </a:solidFill>
                <a:latin typeface="+mn-lt"/>
                <a:ea typeface="+mn-ea"/>
                <a:cs typeface="+mn-cs"/>
              </a:defRPr>
            </a:lvl8pPr>
            <a:lvl9pPr marL="16703528" indent="0" algn="ctr" rtl="0" eaLnBrk="1" latinLnBrk="0" hangingPunct="1">
              <a:spcBef>
                <a:spcPct val="20000"/>
              </a:spcBef>
              <a:buClr>
                <a:schemeClr val="accent2">
                  <a:shade val="75000"/>
                </a:schemeClr>
              </a:buClr>
              <a:buSzPct val="90000"/>
              <a:buNone/>
              <a:defRPr kumimoji="0" sz="6400" kern="1200" cap="all" baseline="0">
                <a:solidFill>
                  <a:schemeClr val="tx1"/>
                </a:solidFill>
                <a:latin typeface="+mn-lt"/>
                <a:ea typeface="+mn-ea"/>
                <a:cs typeface="+mn-cs"/>
              </a:defRPr>
            </a:lvl9pPr>
          </a:lstStyle>
          <a:p>
            <a:pPr defTabSz="914400"/>
            <a:r>
              <a:rPr lang="de-DE" sz="3000" dirty="0"/>
              <a:t>Entwicklungen der Erinnerungskultur</a:t>
            </a:r>
            <a:endParaRPr lang="de-DE" sz="2500" b="0" kern="0" cap="none" spc="0" dirty="0"/>
          </a:p>
          <a:p>
            <a:pPr algn="just" defTabSz="914400"/>
            <a:r>
              <a:rPr lang="de-DE" sz="2500" b="0" kern="0" cap="none" spc="0" dirty="0"/>
              <a:t>In den Medien wird Afrika weiterhin als “Krisenkontinent” inszeniert, welcher durch Korruption, Krieg und Krankheiten gezeichnet ist.  Auf der anderen Seite wird es auch in den 2000er Jahren noch als romantisiert und idealisiert dargestellt, so hieß ein Artikel des “Spiegels” 2007 “Afrika. Der Fluch des Paradies.” Die Wahrnehmung wird also weiterhin vom Klischee der hilfsbedürftigen Völkern und kolonialistischen Stereotypen geprägt. Außerdem wird Afrika nicht differenziert betrachtet und die Darstellung sich auf den Raum südlich der Sahara beschränkt. So wird auch 2020 noch teilweise berichtet von „Terroranschlägen in Afrika“, wobei bei Terroranschlägen in der “westlichen Welt”, besonders zum Städtenamen Bezug genommen wird.</a:t>
            </a:r>
          </a:p>
          <a:p>
            <a:pPr algn="just" defTabSz="914400"/>
            <a:r>
              <a:rPr lang="de-DE" sz="2500" b="0" kern="0" cap="none" spc="0" dirty="0"/>
              <a:t>Auch Untersuchungen zu dem Thema der Darstellung Subsahara Kontinent in Schulmaterialien zeigen, dass die Geschichte des Kontinents nur sehr verkürzt dargestellt wird und meist erst mit der Kolonialzeit beginnt. In einem Schulbuch von 2007 wird das afrikanische Leben, dann folgendermaßen beschrieben  ,,Die </a:t>
            </a:r>
            <a:r>
              <a:rPr lang="de-DE" sz="2500" b="0" kern="0" cap="none" spc="0" dirty="0" err="1"/>
              <a:t>Bambuti</a:t>
            </a:r>
            <a:r>
              <a:rPr lang="de-DE" sz="2500" b="0" kern="0" cap="none" spc="0" dirty="0"/>
              <a:t> leben in Afrika. Werkzeuge und Waffen stellen sie aus Stein her. Sie leben als Jäger und Sammler. Finden sie an ihrem Lagerplatz keine Nahrung mehr, ziehen sie weiter und schlagen dort ein neues Lager auf, wo sie Nahrung finden”. Dieses Zitat ist kein Einzelfall in Schulbüchern. Es wird kein einzelnes Land genannt, sondern ganz Afrika, zudem wird eine kleine Bevölkerungsgruppe als “Jäger und Sammler” bezeichnet, welche keineswegs einen Querschnitt der afrikanischen Bevölkerung darstellt. Des Weiteren werden in Schulbüchern teilweise kolonial geprägte Begriffe genutzt.</a:t>
            </a:r>
          </a:p>
          <a:p>
            <a:pPr algn="just" defTabSz="914400"/>
            <a:r>
              <a:rPr lang="de-DE" sz="2500" b="0" kern="0" cap="none" spc="0" dirty="0"/>
              <a:t>Das eigentliche Alltagsleben der Bevölkerung, sowie deren Traditionen oder Bräuche werden gar nicht oder nur kaum vermittelt. Der Autor Henning Mankell fasste diese Problematik einmal passend zusammen mit den Worten: “Wir wissen alles darüber, wie Afrikaner Sterben, und wir wissen nichts darüber, wie sie leben.”</a:t>
            </a:r>
          </a:p>
          <a:p>
            <a:pPr algn="just" defTabSz="914400"/>
            <a:r>
              <a:rPr lang="de-DE" sz="2500" b="0" kern="0" cap="none" spc="0" dirty="0"/>
              <a:t>Quelle: Bildungsserver</a:t>
            </a:r>
          </a:p>
          <a:p>
            <a:pPr algn="just" defTabSz="914400"/>
            <a:endParaRPr lang="de-DE" sz="2500" b="0" kern="0" cap="none" spc="0" dirty="0"/>
          </a:p>
          <a:p>
            <a:pPr defTabSz="914400"/>
            <a:endParaRPr lang="de-DE" sz="2500" b="0" kern="0" cap="none" spc="0" dirty="0"/>
          </a:p>
          <a:p>
            <a:pPr defTabSz="914400"/>
            <a:endParaRPr lang="de-DE" sz="2500" b="0" kern="0" cap="none" spc="0" dirty="0"/>
          </a:p>
          <a:p>
            <a:pPr defTabSz="914400"/>
            <a:endParaRPr lang="de-DE" sz="3000" kern="0" cap="none" dirty="0"/>
          </a:p>
        </p:txBody>
      </p:sp>
      <p:pic>
        <p:nvPicPr>
          <p:cNvPr id="11" name="Grafik 10">
            <a:extLst>
              <a:ext uri="{FF2B5EF4-FFF2-40B4-BE49-F238E27FC236}">
                <a16:creationId xmlns:a16="http://schemas.microsoft.com/office/drawing/2014/main" id="{AC4DC6D5-8A19-4906-939D-8473BEE2282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377476" y="11134671"/>
            <a:ext cx="3591410" cy="5656763"/>
          </a:xfrm>
          <a:prstGeom prst="rect">
            <a:avLst/>
          </a:prstGeom>
        </p:spPr>
      </p:pic>
      <p:pic>
        <p:nvPicPr>
          <p:cNvPr id="19" name="Grafik 18">
            <a:extLst>
              <a:ext uri="{FF2B5EF4-FFF2-40B4-BE49-F238E27FC236}">
                <a16:creationId xmlns:a16="http://schemas.microsoft.com/office/drawing/2014/main" id="{8F7B6013-F014-4FD6-B2ED-13AED513FA1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263984" y="8432397"/>
            <a:ext cx="2452856" cy="3589629"/>
          </a:xfrm>
          <a:prstGeom prst="rect">
            <a:avLst/>
          </a:prstGeom>
        </p:spPr>
      </p:pic>
      <p:pic>
        <p:nvPicPr>
          <p:cNvPr id="25" name="Grafik 24">
            <a:extLst>
              <a:ext uri="{FF2B5EF4-FFF2-40B4-BE49-F238E27FC236}">
                <a16:creationId xmlns:a16="http://schemas.microsoft.com/office/drawing/2014/main" id="{0EF64502-8683-43AB-B4F5-22D2ABD3C4B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958625" y="11334816"/>
            <a:ext cx="2500631" cy="3747543"/>
          </a:xfrm>
          <a:prstGeom prst="rect">
            <a:avLst/>
          </a:prstGeom>
        </p:spPr>
      </p:pic>
      <p:pic>
        <p:nvPicPr>
          <p:cNvPr id="27" name="Grafik 26">
            <a:extLst>
              <a:ext uri="{FF2B5EF4-FFF2-40B4-BE49-F238E27FC236}">
                <a16:creationId xmlns:a16="http://schemas.microsoft.com/office/drawing/2014/main" id="{637106E6-B513-421A-B1C6-0A56433E5ED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700356" y="16788914"/>
            <a:ext cx="3063334" cy="3754096"/>
          </a:xfrm>
          <a:prstGeom prst="rect">
            <a:avLst/>
          </a:prstGeom>
        </p:spPr>
      </p:pic>
      <p:pic>
        <p:nvPicPr>
          <p:cNvPr id="29" name="Grafik 28">
            <a:extLst>
              <a:ext uri="{FF2B5EF4-FFF2-40B4-BE49-F238E27FC236}">
                <a16:creationId xmlns:a16="http://schemas.microsoft.com/office/drawing/2014/main" id="{B929695A-24C5-4A02-8846-03D27F5860C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5116113" y="17031236"/>
            <a:ext cx="5446522" cy="5408495"/>
          </a:xfrm>
          <a:prstGeom prst="rect">
            <a:avLst/>
          </a:prstGeom>
        </p:spPr>
      </p:pic>
      <p:pic>
        <p:nvPicPr>
          <p:cNvPr id="31" name="Grafik 30">
            <a:extLst>
              <a:ext uri="{FF2B5EF4-FFF2-40B4-BE49-F238E27FC236}">
                <a16:creationId xmlns:a16="http://schemas.microsoft.com/office/drawing/2014/main" id="{D6FDA577-780E-452C-A6BF-98AF853BCBE9}"/>
              </a:ext>
            </a:extLst>
          </p:cNvPr>
          <p:cNvPicPr>
            <a:picLocks noChangeAspect="1"/>
          </p:cNvPicPr>
          <p:nvPr/>
        </p:nvPicPr>
        <p:blipFill rotWithShape="1">
          <a:blip r:embed="rId23">
            <a:extLst>
              <a:ext uri="{28A0092B-C50C-407E-A947-70E740481C1C}">
                <a14:useLocalDpi xmlns:a14="http://schemas.microsoft.com/office/drawing/2010/main" val="0"/>
              </a:ext>
            </a:extLst>
          </a:blip>
          <a:srcRect l="803" t="622" r="7114" b="18593"/>
          <a:stretch/>
        </p:blipFill>
        <p:spPr>
          <a:xfrm>
            <a:off x="25148610" y="22369062"/>
            <a:ext cx="3736568" cy="2049537"/>
          </a:xfrm>
          <a:prstGeom prst="rect">
            <a:avLst/>
          </a:prstGeom>
        </p:spPr>
      </p:pic>
      <p:pic>
        <p:nvPicPr>
          <p:cNvPr id="33" name="Grafik 32">
            <a:extLst>
              <a:ext uri="{FF2B5EF4-FFF2-40B4-BE49-F238E27FC236}">
                <a16:creationId xmlns:a16="http://schemas.microsoft.com/office/drawing/2014/main" id="{C96C7E11-B4F8-464B-84E2-2939553907C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6200000">
            <a:off x="25869147" y="26732588"/>
            <a:ext cx="2105440" cy="3400926"/>
          </a:xfrm>
          <a:prstGeom prst="rect">
            <a:avLst/>
          </a:prstGeom>
        </p:spPr>
      </p:pic>
      <p:pic>
        <p:nvPicPr>
          <p:cNvPr id="1026" name="Picture 2" descr="Bildergebnis für liane das mädchen aus dem dschungel filmplakat">
            <a:extLst>
              <a:ext uri="{FF2B5EF4-FFF2-40B4-BE49-F238E27FC236}">
                <a16:creationId xmlns:a16="http://schemas.microsoft.com/office/drawing/2014/main" id="{45C589FA-DED4-4FE0-A199-E4C66A8E261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221404" y="24885013"/>
            <a:ext cx="3505485" cy="2299971"/>
          </a:xfrm>
          <a:prstGeom prst="rect">
            <a:avLst/>
          </a:prstGeom>
          <a:noFill/>
          <a:extLst>
            <a:ext uri="{909E8E84-426E-40DD-AFC4-6F175D3DCCD1}">
              <a14:hiddenFill xmlns:a14="http://schemas.microsoft.com/office/drawing/2010/main">
                <a:solidFill>
                  <a:srgbClr val="FFFFFF"/>
                </a:solidFill>
              </a14:hiddenFill>
            </a:ext>
          </a:extLst>
        </p:spPr>
      </p:pic>
      <p:pic>
        <p:nvPicPr>
          <p:cNvPr id="35" name="Grafik 34">
            <a:extLst>
              <a:ext uri="{FF2B5EF4-FFF2-40B4-BE49-F238E27FC236}">
                <a16:creationId xmlns:a16="http://schemas.microsoft.com/office/drawing/2014/main" id="{E8856DB0-F7A5-4765-835A-64D433B6ED8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6200000">
            <a:off x="25737975" y="14132194"/>
            <a:ext cx="2289333" cy="3409689"/>
          </a:xfrm>
          <a:prstGeom prst="rect">
            <a:avLst/>
          </a:prstGeom>
        </p:spPr>
      </p:pic>
      <p:pic>
        <p:nvPicPr>
          <p:cNvPr id="37" name="Grafik 36">
            <a:extLst>
              <a:ext uri="{FF2B5EF4-FFF2-40B4-BE49-F238E27FC236}">
                <a16:creationId xmlns:a16="http://schemas.microsoft.com/office/drawing/2014/main" id="{F477DCD9-6710-443E-8A49-B39D2E5035F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16200000">
            <a:off x="1780471" y="16147615"/>
            <a:ext cx="3165188" cy="5036694"/>
          </a:xfrm>
          <a:prstGeom prst="rect">
            <a:avLst/>
          </a:prstGeom>
        </p:spPr>
      </p:pic>
      <p:pic>
        <p:nvPicPr>
          <p:cNvPr id="39" name="Grafik 38">
            <a:extLst>
              <a:ext uri="{FF2B5EF4-FFF2-40B4-BE49-F238E27FC236}">
                <a16:creationId xmlns:a16="http://schemas.microsoft.com/office/drawing/2014/main" id="{D334E230-608E-420E-85C8-B77B0DB2BD36}"/>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28229" t="1067" r="1466" b="47981"/>
          <a:stretch/>
        </p:blipFill>
        <p:spPr>
          <a:xfrm rot="16200000">
            <a:off x="6927825" y="16710115"/>
            <a:ext cx="3165190" cy="3911695"/>
          </a:xfrm>
          <a:prstGeom prst="rect">
            <a:avLst/>
          </a:prstGeom>
        </p:spPr>
      </p:pic>
      <p:pic>
        <p:nvPicPr>
          <p:cNvPr id="41" name="Grafik 40">
            <a:extLst>
              <a:ext uri="{FF2B5EF4-FFF2-40B4-BE49-F238E27FC236}">
                <a16:creationId xmlns:a16="http://schemas.microsoft.com/office/drawing/2014/main" id="{A9F937F5-382F-48BF-9F1D-4271191371B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055525" y="9495101"/>
            <a:ext cx="2184384" cy="2971951"/>
          </a:xfrm>
          <a:prstGeom prst="rect">
            <a:avLst/>
          </a:prstGeom>
        </p:spPr>
      </p:pic>
    </p:spTree>
    <p:extLst>
      <p:ext uri="{BB962C8B-B14F-4D97-AF65-F5344CB8AC3E}">
        <p14:creationId xmlns:p14="http://schemas.microsoft.com/office/powerpoint/2010/main" val="33745007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Cronus">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0</TotalTime>
  <Words>1824</Words>
  <Application>Microsoft Office PowerPoint</Application>
  <PresentationFormat>Benutzerdefiniert</PresentationFormat>
  <Paragraphs>104</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Georgia</vt:lpstr>
      <vt:lpstr>Wingdings</vt:lpstr>
      <vt:lpstr>Wingdings 2</vt:lpstr>
      <vt:lpstr>Cronus</vt:lpstr>
      <vt:lpstr>Der deutsche Kolonialismus in den Medien, damals und heute. Im Folgenden wird die Darstellung der deutschen Kolonien in den damals verfügbaren Medien untersucht. Dabei wird aufgelistet in welchen medialen Formen die Berichterstattung stattfand, und es wird auf das Inhaltliche Eingegangen. Abschließend wird zusammen mit den beiden anderen Oberthemen dieser Ausarbeitung ein Resümee gezogen, in welchem Ausmaß das damalige Bild von Land, Mensch und Kultur noch heute unsere Sichtweise beeinflusst. Wir halten uns dabei an die Theorie zum Kollektiven Gedächtnis und Erinnerungskultur von Assmann, um aufzuzeigen wie die Propagierung der deutschen Kolonien und unser Bild der Völker Afrikas im allgemeinen  unsere Denkweise bestimmt.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ruben bartling</dc:creator>
  <cp:lastModifiedBy>Kunst, Klaas</cp:lastModifiedBy>
  <cp:revision>101</cp:revision>
  <cp:lastPrinted>2020-01-28T08:14:32Z</cp:lastPrinted>
  <dcterms:created xsi:type="dcterms:W3CDTF">2020-01-19T15:16:17Z</dcterms:created>
  <dcterms:modified xsi:type="dcterms:W3CDTF">2020-01-28T08:14:54Z</dcterms:modified>
</cp:coreProperties>
</file>